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8" r:id="rId8"/>
    <p:sldId id="261" r:id="rId9"/>
    <p:sldId id="262" r:id="rId10"/>
    <p:sldId id="263" r:id="rId11"/>
    <p:sldId id="275" r:id="rId12"/>
    <p:sldId id="264" r:id="rId13"/>
    <p:sldId id="265" r:id="rId14"/>
    <p:sldId id="266" r:id="rId15"/>
    <p:sldId id="270" r:id="rId16"/>
    <p:sldId id="271" r:id="rId17"/>
    <p:sldId id="272" r:id="rId18"/>
    <p:sldId id="267" r:id="rId19"/>
    <p:sldId id="273" r:id="rId20"/>
    <p:sldId id="274" r:id="rId2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366BFF-745C-4DF4-AE7E-4886D0C5B257}" v="3" dt="2020-04-23T00:30:53.269"/>
    <p1510:client id="{46283FAF-43F1-404B-8292-430023CB8562}" v="1390" dt="2020-04-22T21:42:40.349"/>
    <p1510:client id="{B060B145-7148-46EA-8EAE-84CC0B1A2E1D}" v="832" dt="2020-04-25T20:23:16.947"/>
    <p1510:client id="{BDE566E9-7E3C-45BB-9443-77BAB14285F0}" v="2023" dt="2020-04-23T00:26:11.636"/>
    <p1510:client id="{D6A5C69B-5401-4B51-AB64-10C8B5FE54F5}" v="6643" dt="2020-04-23T20:40:14.054"/>
    <p1510:client id="{DD34A75F-C72F-4CF9-804B-5AF9142A9598}" v="161" dt="2020-04-26T16:51:29.8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Világos stíl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Sötét stílu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Sötét stílus 1 – 3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756" y="-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idoocIFEUDA&amp;t=7s" TargetMode="External"/><Relationship Id="rId3" Type="http://schemas.openxmlformats.org/officeDocument/2006/relationships/hyperlink" Target="https://www.insider.com/eating-disorder-art-book-2017-3?fbclid=IwAR23o7q_5EhfXF_yMWkIh2oN0Inpb7vB_-kbu0pveWkawR3QxRBgfy4vBzg" TargetMode="External"/><Relationship Id="rId7" Type="http://schemas.openxmlformats.org/officeDocument/2006/relationships/hyperlink" Target="http://semmelweis.hu/pszichiatria/files/2018/01/Eve%CC%81szavar.pdf" TargetMode="External"/><Relationship Id="rId2" Type="http://schemas.openxmlformats.org/officeDocument/2006/relationships/hyperlink" Target="https://www.eatingrecoverycenter.com/blog/february-2018/let%E2%80%99s-get-real-about-the-history-of-eating-disorders?fbclid=IwAR3GtsEuNAIqLo3Iiv3nQM5ZUS4FrwGpyo5ZtptpkJK37cTx7TLB6GUyRR8" TargetMode="External"/><Relationship Id="rId1" Type="http://schemas.openxmlformats.org/officeDocument/2006/relationships/hyperlink" Target="https://www.verywellmind.com/yes-eating-disorders-can-be-deadly-1138269" TargetMode="External"/><Relationship Id="rId6" Type="http://schemas.openxmlformats.org/officeDocument/2006/relationships/hyperlink" Target="https://en.wikipedia.org/wiki/Eating_disorder" TargetMode="External"/><Relationship Id="rId5" Type="http://schemas.openxmlformats.org/officeDocument/2006/relationships/hyperlink" Target="https://keltyeatingdisorders.ca/generalinformation/why-are-eating-disorders-dangerous/?fbclid=IwAR23o7q_5EhfXF_yMWkIh2oN0Inpb7vB_-kbu0pveWkawR3QxRBgfy4vBzg" TargetMode="External"/><Relationship Id="rId4" Type="http://schemas.openxmlformats.org/officeDocument/2006/relationships/hyperlink" Target="https://www.freedeatingdisorders.org/patient-family-support/types-of-eating-disorders/?fbclid=IwAR0y4b7e5fDlVGifDvUWx-6uXKof3H5BbRFYLVtUA9lMWx7OXeJbXpiKMC8" TargetMode="External"/><Relationship Id="rId9" Type="http://schemas.openxmlformats.org/officeDocument/2006/relationships/hyperlink" Target="http://www.kamaszpanasz.hu/hirek/taplalkozas/3098/bulimia-anorexia" TargetMode="External"/></Relationships>
</file>

<file path=ppt/diagrams/_rels/drawing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idoocIFEUDA&amp;t=7s" TargetMode="External"/><Relationship Id="rId3" Type="http://schemas.openxmlformats.org/officeDocument/2006/relationships/hyperlink" Target="https://www.insider.com/eating-disorder-art-book-2017-3?fbclid=IwAR23o7q_5EhfXF_yMWkIh2oN0Inpb7vB_-kbu0pveWkawR3QxRBgfy4vBzg" TargetMode="External"/><Relationship Id="rId7" Type="http://schemas.openxmlformats.org/officeDocument/2006/relationships/hyperlink" Target="http://semmelweis.hu/pszichiatria/files/2018/01/Eve%CC%81szavar.pdf" TargetMode="External"/><Relationship Id="rId2" Type="http://schemas.openxmlformats.org/officeDocument/2006/relationships/hyperlink" Target="https://www.eatingrecoverycenter.com/blog/february-2018/let%E2%80%99s-get-real-about-the-history-of-eating-disorders?fbclid=IwAR3GtsEuNAIqLo3Iiv3nQM5ZUS4FrwGpyo5ZtptpkJK37cTx7TLB6GUyRR8" TargetMode="External"/><Relationship Id="rId1" Type="http://schemas.openxmlformats.org/officeDocument/2006/relationships/hyperlink" Target="https://www.verywellmind.com/yes-eating-disorders-can-be-deadly-1138269" TargetMode="External"/><Relationship Id="rId6" Type="http://schemas.openxmlformats.org/officeDocument/2006/relationships/hyperlink" Target="https://en.wikipedia.org/wiki/Eating_disorder" TargetMode="External"/><Relationship Id="rId5" Type="http://schemas.openxmlformats.org/officeDocument/2006/relationships/hyperlink" Target="https://keltyeatingdisorders.ca/generalinformation/why-are-eating-disorders-dangerous/?fbclid=IwAR23o7q_5EhfXF_yMWkIh2oN0Inpb7vB_-kbu0pveWkawR3QxRBgfy4vBzg" TargetMode="External"/><Relationship Id="rId4" Type="http://schemas.openxmlformats.org/officeDocument/2006/relationships/hyperlink" Target="https://www.freedeatingdisorders.org/patient-family-support/types-of-eating-disorders/?fbclid=IwAR0y4b7e5fDlVGifDvUWx-6uXKof3H5BbRFYLVtUA9lMWx7OXeJbXpiKMC8" TargetMode="External"/><Relationship Id="rId9" Type="http://schemas.openxmlformats.org/officeDocument/2006/relationships/hyperlink" Target="http://www.kamaszpanasz.hu/hirek/taplalkozas/3098/bulimia-anorexia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1DA2E5-B6DE-4DFF-8F5B-783FD28359C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F190265-E58F-4484-952C-F161CF9FCD1C}">
      <dgm:prSet/>
      <dgm:spPr/>
      <dgm:t>
        <a:bodyPr/>
        <a:lstStyle/>
        <a:p>
          <a:r>
            <a:rPr lang="hu-HU" dirty="0">
              <a:solidFill>
                <a:schemeClr val="tx1"/>
              </a:solidFill>
            </a:rPr>
            <a:t>Pszichológiai kondíciók sorozatai, ami egészségtelen táplálkozási szokásokhoz vezet. Általában egy, az étellel, testsúllyal vagy alakkal való </a:t>
          </a:r>
          <a:r>
            <a:rPr lang="hu-HU" dirty="0" err="1">
              <a:solidFill>
                <a:schemeClr val="tx1"/>
              </a:solidFill>
            </a:rPr>
            <a:t>megszállottsággal</a:t>
          </a:r>
          <a:r>
            <a:rPr lang="hu-HU" dirty="0">
              <a:solidFill>
                <a:schemeClr val="tx1"/>
              </a:solidFill>
            </a:rPr>
            <a:t> kezdődik.</a:t>
          </a:r>
          <a:endParaRPr lang="en-US" dirty="0">
            <a:solidFill>
              <a:schemeClr val="tx1"/>
            </a:solidFill>
          </a:endParaRPr>
        </a:p>
      </dgm:t>
    </dgm:pt>
    <dgm:pt modelId="{9046AE73-F13D-44B2-9E31-240E31AD047F}" type="parTrans" cxnId="{03D4558B-0394-4750-83EF-B685AAC84B7D}">
      <dgm:prSet/>
      <dgm:spPr/>
      <dgm:t>
        <a:bodyPr/>
        <a:lstStyle/>
        <a:p>
          <a:endParaRPr lang="en-US"/>
        </a:p>
      </dgm:t>
    </dgm:pt>
    <dgm:pt modelId="{02D48BC4-FD63-4BF0-AEE6-677139478919}" type="sibTrans" cxnId="{03D4558B-0394-4750-83EF-B685AAC84B7D}">
      <dgm:prSet/>
      <dgm:spPr/>
      <dgm:t>
        <a:bodyPr/>
        <a:lstStyle/>
        <a:p>
          <a:endParaRPr lang="en-US"/>
        </a:p>
      </dgm:t>
    </dgm:pt>
    <dgm:pt modelId="{00677814-66D9-4AA3-A19A-56CDB1B29AB7}">
      <dgm:prSet/>
      <dgm:spPr/>
      <dgm:t>
        <a:bodyPr/>
        <a:lstStyle/>
        <a:p>
          <a:r>
            <a:rPr lang="hu-HU" dirty="0">
              <a:solidFill>
                <a:schemeClr val="tx1"/>
              </a:solidFill>
            </a:rPr>
            <a:t>Azok az emberek akik egy étkezési zavarral élnek együtt gyakran szenvednek drogfüggőségtől és/vagy tapasztalnak depressziót és szorongást. A legismertebb étkezési zavarok (anorexia </a:t>
          </a:r>
          <a:r>
            <a:rPr lang="hu-HU" dirty="0" err="1">
              <a:solidFill>
                <a:schemeClr val="tx1"/>
              </a:solidFill>
            </a:rPr>
            <a:t>nervosa</a:t>
          </a:r>
          <a:r>
            <a:rPr lang="hu-HU" dirty="0">
              <a:solidFill>
                <a:schemeClr val="tx1"/>
              </a:solidFill>
            </a:rPr>
            <a:t>, </a:t>
          </a:r>
          <a:r>
            <a:rPr lang="hu-HU" dirty="0" err="1">
              <a:solidFill>
                <a:schemeClr val="tx1"/>
              </a:solidFill>
            </a:rPr>
            <a:t>bulemia</a:t>
          </a:r>
          <a:r>
            <a:rPr lang="hu-HU" dirty="0">
              <a:solidFill>
                <a:schemeClr val="tx1"/>
              </a:solidFill>
            </a:rPr>
            <a:t> </a:t>
          </a:r>
          <a:r>
            <a:rPr lang="hu-HU" dirty="0" err="1">
              <a:solidFill>
                <a:schemeClr val="tx1"/>
              </a:solidFill>
            </a:rPr>
            <a:t>nervosa</a:t>
          </a:r>
          <a:r>
            <a:rPr lang="hu-HU" dirty="0">
              <a:solidFill>
                <a:schemeClr val="tx1"/>
              </a:solidFill>
            </a:rPr>
            <a:t>, mértéktelen evészavar) több, mint 30 millió embert érint csak az Egyesült Államokban.</a:t>
          </a:r>
          <a:endParaRPr lang="en-US" dirty="0">
            <a:solidFill>
              <a:schemeClr val="tx1"/>
            </a:solidFill>
          </a:endParaRPr>
        </a:p>
      </dgm:t>
    </dgm:pt>
    <dgm:pt modelId="{72F133A4-486F-4ADA-8B29-BD1D7814868B}" type="parTrans" cxnId="{A3FC8BCC-AEF8-46B0-9404-CB05C856FD2F}">
      <dgm:prSet/>
      <dgm:spPr/>
      <dgm:t>
        <a:bodyPr/>
        <a:lstStyle/>
        <a:p>
          <a:endParaRPr lang="en-US"/>
        </a:p>
      </dgm:t>
    </dgm:pt>
    <dgm:pt modelId="{60F3D61B-88E6-4C4C-8E80-3ED55D7AF8C7}" type="sibTrans" cxnId="{A3FC8BCC-AEF8-46B0-9404-CB05C856FD2F}">
      <dgm:prSet/>
      <dgm:spPr/>
      <dgm:t>
        <a:bodyPr/>
        <a:lstStyle/>
        <a:p>
          <a:endParaRPr lang="en-US"/>
        </a:p>
      </dgm:t>
    </dgm:pt>
    <dgm:pt modelId="{90618322-EC52-4237-8603-CCB3D60AD156}">
      <dgm:prSet/>
      <dgm:spPr/>
      <dgm:t>
        <a:bodyPr/>
        <a:lstStyle/>
        <a:p>
          <a:pPr rtl="0"/>
          <a:r>
            <a:rPr lang="hu-HU" dirty="0">
              <a:solidFill>
                <a:schemeClr val="tx1"/>
              </a:solidFill>
            </a:rPr>
            <a:t>Kortól, etnikai csoporttól, nemtől és szexuális orientációtól függetlenül bárkit érinthetnek.</a:t>
          </a:r>
          <a:r>
            <a:rPr lang="hu-HU" dirty="0">
              <a:solidFill>
                <a:schemeClr val="tx1"/>
              </a:solidFill>
              <a:latin typeface="Century Schoolbook" panose="02040604050505020304"/>
            </a:rPr>
            <a:t> Minden 62. percben minimum egy áldozata van az étkezési zavaroknak.</a:t>
          </a:r>
          <a:endParaRPr lang="en-US" dirty="0">
            <a:solidFill>
              <a:schemeClr val="tx1"/>
            </a:solidFill>
          </a:endParaRPr>
        </a:p>
      </dgm:t>
    </dgm:pt>
    <dgm:pt modelId="{39CBDA36-DD45-4527-8AC6-B508A7B84DA0}" type="parTrans" cxnId="{ED494CF9-8F44-4043-995A-BFE14770AE4E}">
      <dgm:prSet/>
      <dgm:spPr/>
      <dgm:t>
        <a:bodyPr/>
        <a:lstStyle/>
        <a:p>
          <a:endParaRPr lang="en-US"/>
        </a:p>
      </dgm:t>
    </dgm:pt>
    <dgm:pt modelId="{6906365A-7463-46E1-8F7A-90E2C5B47204}" type="sibTrans" cxnId="{ED494CF9-8F44-4043-995A-BFE14770AE4E}">
      <dgm:prSet/>
      <dgm:spPr/>
      <dgm:t>
        <a:bodyPr/>
        <a:lstStyle/>
        <a:p>
          <a:endParaRPr lang="en-US"/>
        </a:p>
      </dgm:t>
    </dgm:pt>
    <dgm:pt modelId="{8951EE6A-E777-4CC6-8CC8-AAAAF78B20C0}">
      <dgm:prSet phldr="0"/>
      <dgm:spPr/>
      <dgm:t>
        <a:bodyPr/>
        <a:lstStyle/>
        <a:p>
          <a:pPr rtl="0"/>
          <a:r>
            <a:rPr lang="hu-HU" dirty="0">
              <a:solidFill>
                <a:schemeClr val="tx1">
                  <a:lumMod val="95000"/>
                  <a:lumOff val="5000"/>
                </a:schemeClr>
              </a:solidFill>
            </a:rPr>
            <a:t>Magyarországon körülbelül 30 000-50 000 evészavarban szenvedő ember él.</a:t>
          </a:r>
          <a:endParaRPr lang="hu-HU" dirty="0">
            <a:solidFill>
              <a:schemeClr val="tx1">
                <a:lumMod val="95000"/>
                <a:lumOff val="5000"/>
              </a:schemeClr>
            </a:solidFill>
            <a:latin typeface="Century Schoolbook" panose="02040604050505020304"/>
          </a:endParaRPr>
        </a:p>
      </dgm:t>
    </dgm:pt>
    <dgm:pt modelId="{AEAD0048-1CE0-4411-AA23-A60F1C2AAB38}" type="parTrans" cxnId="{A662609F-6DF6-4E87-9F9D-57D45D16E4BE}">
      <dgm:prSet/>
      <dgm:spPr/>
    </dgm:pt>
    <dgm:pt modelId="{72AF7826-1090-46E1-8E80-92965E54CABF}" type="sibTrans" cxnId="{A662609F-6DF6-4E87-9F9D-57D45D16E4BE}">
      <dgm:prSet/>
      <dgm:spPr/>
    </dgm:pt>
    <dgm:pt modelId="{DAB1D9F1-842B-41CB-A270-B102AC9B0DFE}" type="pres">
      <dgm:prSet presAssocID="{861DA2E5-B6DE-4DFF-8F5B-783FD28359C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6CED02D0-84B3-4408-86EE-AC39A44F60E4}" type="pres">
      <dgm:prSet presAssocID="{2F190265-E58F-4484-952C-F161CF9FCD1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ACBCCB7-E0EA-4E46-841C-E9867C0AC438}" type="pres">
      <dgm:prSet presAssocID="{02D48BC4-FD63-4BF0-AEE6-677139478919}" presName="spacer" presStyleCnt="0"/>
      <dgm:spPr/>
    </dgm:pt>
    <dgm:pt modelId="{9E68FD53-523E-46AF-AA49-65A279B52AA8}" type="pres">
      <dgm:prSet presAssocID="{00677814-66D9-4AA3-A19A-56CDB1B29AB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020C89A-AD55-4B9C-9302-4B6F62ED8308}" type="pres">
      <dgm:prSet presAssocID="{60F3D61B-88E6-4C4C-8E80-3ED55D7AF8C7}" presName="spacer" presStyleCnt="0"/>
      <dgm:spPr/>
    </dgm:pt>
    <dgm:pt modelId="{6CB932DE-E966-4E32-8C72-EE25F8C34F3B}" type="pres">
      <dgm:prSet presAssocID="{90618322-EC52-4237-8603-CCB3D60AD15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E814CC8-2FFE-427A-AEA1-A264C9071609}" type="pres">
      <dgm:prSet presAssocID="{6906365A-7463-46E1-8F7A-90E2C5B47204}" presName="spacer" presStyleCnt="0"/>
      <dgm:spPr/>
    </dgm:pt>
    <dgm:pt modelId="{EA152FE2-0EDE-4F21-B159-3A45A8D09420}" type="pres">
      <dgm:prSet presAssocID="{8951EE6A-E777-4CC6-8CC8-AAAAF78B20C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3FF58A44-A652-49DD-94F2-FB51D94CFCF5}" type="presOf" srcId="{8951EE6A-E777-4CC6-8CC8-AAAAF78B20C0}" destId="{EA152FE2-0EDE-4F21-B159-3A45A8D09420}" srcOrd="0" destOrd="0" presId="urn:microsoft.com/office/officeart/2005/8/layout/vList2"/>
    <dgm:cxn modelId="{C01EFEAD-7C29-4D06-A856-8833FD014D2D}" type="presOf" srcId="{00677814-66D9-4AA3-A19A-56CDB1B29AB7}" destId="{9E68FD53-523E-46AF-AA49-65A279B52AA8}" srcOrd="0" destOrd="0" presId="urn:microsoft.com/office/officeart/2005/8/layout/vList2"/>
    <dgm:cxn modelId="{A3FC8BCC-AEF8-46B0-9404-CB05C856FD2F}" srcId="{861DA2E5-B6DE-4DFF-8F5B-783FD28359CF}" destId="{00677814-66D9-4AA3-A19A-56CDB1B29AB7}" srcOrd="1" destOrd="0" parTransId="{72F133A4-486F-4ADA-8B29-BD1D7814868B}" sibTransId="{60F3D61B-88E6-4C4C-8E80-3ED55D7AF8C7}"/>
    <dgm:cxn modelId="{02702F1B-6A86-4F1A-9EFA-97A273A27AEA}" type="presOf" srcId="{90618322-EC52-4237-8603-CCB3D60AD156}" destId="{6CB932DE-E966-4E32-8C72-EE25F8C34F3B}" srcOrd="0" destOrd="0" presId="urn:microsoft.com/office/officeart/2005/8/layout/vList2"/>
    <dgm:cxn modelId="{906166BA-FB18-490F-B36C-0C21074236DD}" type="presOf" srcId="{861DA2E5-B6DE-4DFF-8F5B-783FD28359CF}" destId="{DAB1D9F1-842B-41CB-A270-B102AC9B0DFE}" srcOrd="0" destOrd="0" presId="urn:microsoft.com/office/officeart/2005/8/layout/vList2"/>
    <dgm:cxn modelId="{ED494CF9-8F44-4043-995A-BFE14770AE4E}" srcId="{861DA2E5-B6DE-4DFF-8F5B-783FD28359CF}" destId="{90618322-EC52-4237-8603-CCB3D60AD156}" srcOrd="2" destOrd="0" parTransId="{39CBDA36-DD45-4527-8AC6-B508A7B84DA0}" sibTransId="{6906365A-7463-46E1-8F7A-90E2C5B47204}"/>
    <dgm:cxn modelId="{A662609F-6DF6-4E87-9F9D-57D45D16E4BE}" srcId="{861DA2E5-B6DE-4DFF-8F5B-783FD28359CF}" destId="{8951EE6A-E777-4CC6-8CC8-AAAAF78B20C0}" srcOrd="3" destOrd="0" parTransId="{AEAD0048-1CE0-4411-AA23-A60F1C2AAB38}" sibTransId="{72AF7826-1090-46E1-8E80-92965E54CABF}"/>
    <dgm:cxn modelId="{7BE87B7C-21E3-4668-AC30-BCF5AE16C11A}" type="presOf" srcId="{2F190265-E58F-4484-952C-F161CF9FCD1C}" destId="{6CED02D0-84B3-4408-86EE-AC39A44F60E4}" srcOrd="0" destOrd="0" presId="urn:microsoft.com/office/officeart/2005/8/layout/vList2"/>
    <dgm:cxn modelId="{03D4558B-0394-4750-83EF-B685AAC84B7D}" srcId="{861DA2E5-B6DE-4DFF-8F5B-783FD28359CF}" destId="{2F190265-E58F-4484-952C-F161CF9FCD1C}" srcOrd="0" destOrd="0" parTransId="{9046AE73-F13D-44B2-9E31-240E31AD047F}" sibTransId="{02D48BC4-FD63-4BF0-AEE6-677139478919}"/>
    <dgm:cxn modelId="{A4111BB4-922B-4EC5-A37A-B2342ED04015}" type="presParOf" srcId="{DAB1D9F1-842B-41CB-A270-B102AC9B0DFE}" destId="{6CED02D0-84B3-4408-86EE-AC39A44F60E4}" srcOrd="0" destOrd="0" presId="urn:microsoft.com/office/officeart/2005/8/layout/vList2"/>
    <dgm:cxn modelId="{0FAD7BAF-9065-432E-990F-317B00BF3B8B}" type="presParOf" srcId="{DAB1D9F1-842B-41CB-A270-B102AC9B0DFE}" destId="{1ACBCCB7-E0EA-4E46-841C-E9867C0AC438}" srcOrd="1" destOrd="0" presId="urn:microsoft.com/office/officeart/2005/8/layout/vList2"/>
    <dgm:cxn modelId="{8FA015F7-C2EA-4C29-9A3E-78EC528A9967}" type="presParOf" srcId="{DAB1D9F1-842B-41CB-A270-B102AC9B0DFE}" destId="{9E68FD53-523E-46AF-AA49-65A279B52AA8}" srcOrd="2" destOrd="0" presId="urn:microsoft.com/office/officeart/2005/8/layout/vList2"/>
    <dgm:cxn modelId="{C4A66EEF-2723-4044-9AFC-DC1DFDCC6332}" type="presParOf" srcId="{DAB1D9F1-842B-41CB-A270-B102AC9B0DFE}" destId="{C020C89A-AD55-4B9C-9302-4B6F62ED8308}" srcOrd="3" destOrd="0" presId="urn:microsoft.com/office/officeart/2005/8/layout/vList2"/>
    <dgm:cxn modelId="{C67CDC71-344B-465F-A212-2A91B2AF86AE}" type="presParOf" srcId="{DAB1D9F1-842B-41CB-A270-B102AC9B0DFE}" destId="{6CB932DE-E966-4E32-8C72-EE25F8C34F3B}" srcOrd="4" destOrd="0" presId="urn:microsoft.com/office/officeart/2005/8/layout/vList2"/>
    <dgm:cxn modelId="{CA6D6DFF-B3BD-4F0F-9939-1CF25869177E}" type="presParOf" srcId="{DAB1D9F1-842B-41CB-A270-B102AC9B0DFE}" destId="{BE814CC8-2FFE-427A-AEA1-A264C9071609}" srcOrd="5" destOrd="0" presId="urn:microsoft.com/office/officeart/2005/8/layout/vList2"/>
    <dgm:cxn modelId="{5A83C2CE-FF3E-4CAF-9946-296C43209F79}" type="presParOf" srcId="{DAB1D9F1-842B-41CB-A270-B102AC9B0DFE}" destId="{EA152FE2-0EDE-4F21-B159-3A45A8D0942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67030A9-FCB0-4F70-9696-9F26761C3866}" type="doc">
      <dgm:prSet loTypeId="urn:microsoft.com/office/officeart/2016/7/layout/RepeatingBendingProcessNew" loCatId="process" qsTypeId="urn:microsoft.com/office/officeart/2005/8/quickstyle/simple2" qsCatId="simple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514C9BE2-146D-4713-9F97-BBF35B725395}">
      <dgm:prSet/>
      <dgm:spPr/>
      <dgm:t>
        <a:bodyPr/>
        <a:lstStyle/>
        <a:p>
          <a:pPr rtl="0"/>
          <a:r>
            <a:rPr lang="hu-HU">
              <a:solidFill>
                <a:schemeClr val="tx1"/>
              </a:solidFill>
            </a:rPr>
            <a:t>A terápiás beutalásnak több formája van:</a:t>
          </a:r>
          <a:r>
            <a:rPr lang="hu-HU">
              <a:solidFill>
                <a:schemeClr val="tx1"/>
              </a:solidFill>
              <a:latin typeface="Century Schoolbook" panose="02040604050505020304"/>
            </a:rPr>
            <a:t> </a:t>
          </a:r>
          <a:r>
            <a:rPr lang="hu-HU">
              <a:solidFill>
                <a:schemeClr val="tx1"/>
              </a:solidFill>
            </a:rPr>
            <a:t>a beteg részidőben van </a:t>
          </a:r>
          <a:r>
            <a:rPr lang="hu-HU">
              <a:solidFill>
                <a:schemeClr val="tx1"/>
              </a:solidFill>
              <a:latin typeface="Century Schoolbook" panose="02040604050505020304"/>
            </a:rPr>
            <a:t>bent vagy a</a:t>
          </a:r>
          <a:r>
            <a:rPr lang="hu-HU">
              <a:solidFill>
                <a:schemeClr val="tx1"/>
              </a:solidFill>
            </a:rPr>
            <a:t> betegnek be kell költöznie</a:t>
          </a:r>
          <a:endParaRPr lang="en-US">
            <a:solidFill>
              <a:schemeClr val="tx1"/>
            </a:solidFill>
          </a:endParaRPr>
        </a:p>
      </dgm:t>
    </dgm:pt>
    <dgm:pt modelId="{87C81141-491E-4140-9EEF-03C1167BCECB}" type="parTrans" cxnId="{5E46F5DC-A977-4649-982D-3F2E8C9C5052}">
      <dgm:prSet/>
      <dgm:spPr/>
      <dgm:t>
        <a:bodyPr/>
        <a:lstStyle/>
        <a:p>
          <a:endParaRPr lang="en-US"/>
        </a:p>
      </dgm:t>
    </dgm:pt>
    <dgm:pt modelId="{037531B0-35E7-4639-897F-5944C07309C3}" type="sibTrans" cxnId="{5E46F5DC-A977-4649-982D-3F2E8C9C5052}">
      <dgm:prSet/>
      <dgm:spPr/>
      <dgm:t>
        <a:bodyPr/>
        <a:lstStyle/>
        <a:p>
          <a:endParaRPr lang="en-US"/>
        </a:p>
      </dgm:t>
    </dgm:pt>
    <dgm:pt modelId="{8B01BAF4-4036-4123-A5ED-E61F1C4BFA49}">
      <dgm:prSet/>
      <dgm:spPr/>
      <dgm:t>
        <a:bodyPr/>
        <a:lstStyle/>
        <a:p>
          <a:r>
            <a:rPr lang="hu-HU" u="sng">
              <a:solidFill>
                <a:schemeClr val="tx1"/>
              </a:solidFill>
            </a:rPr>
            <a:t>Egy nap lefolyása:</a:t>
          </a:r>
          <a:endParaRPr lang="en-US">
            <a:solidFill>
              <a:schemeClr val="tx1"/>
            </a:solidFill>
          </a:endParaRPr>
        </a:p>
      </dgm:t>
    </dgm:pt>
    <dgm:pt modelId="{46DF3DF1-AF1C-4AA6-BF4F-4B87B45C2C2D}" type="parTrans" cxnId="{24F5BB4A-6168-4802-B39D-4FF3EF525D42}">
      <dgm:prSet/>
      <dgm:spPr/>
      <dgm:t>
        <a:bodyPr/>
        <a:lstStyle/>
        <a:p>
          <a:endParaRPr lang="en-US"/>
        </a:p>
      </dgm:t>
    </dgm:pt>
    <dgm:pt modelId="{F3857435-B7B0-4CFE-989E-E73AC67CBA9C}" type="sibTrans" cxnId="{24F5BB4A-6168-4802-B39D-4FF3EF525D42}">
      <dgm:prSet/>
      <dgm:spPr/>
      <dgm:t>
        <a:bodyPr/>
        <a:lstStyle/>
        <a:p>
          <a:endParaRPr lang="en-US"/>
        </a:p>
      </dgm:t>
    </dgm:pt>
    <dgm:pt modelId="{0600C41D-23AC-4FD6-BDDA-C24B0DFA68A1}">
      <dgm:prSet/>
      <dgm:spPr/>
      <dgm:t>
        <a:bodyPr/>
        <a:lstStyle/>
        <a:p>
          <a:r>
            <a:rPr lang="hu-HU">
              <a:solidFill>
                <a:schemeClr val="tx1"/>
              </a:solidFill>
            </a:rPr>
            <a:t>Reggeli ébresztő, súlymérés (hetente kétszer), utána reggeli</a:t>
          </a:r>
          <a:endParaRPr lang="en-US">
            <a:solidFill>
              <a:schemeClr val="tx1"/>
            </a:solidFill>
          </a:endParaRPr>
        </a:p>
      </dgm:t>
    </dgm:pt>
    <dgm:pt modelId="{C4E6B1BD-77C8-420E-86C3-DDA53333139F}" type="parTrans" cxnId="{F5945961-98F8-452C-8603-CE726C1FDDB4}">
      <dgm:prSet/>
      <dgm:spPr/>
      <dgm:t>
        <a:bodyPr/>
        <a:lstStyle/>
        <a:p>
          <a:endParaRPr lang="en-US"/>
        </a:p>
      </dgm:t>
    </dgm:pt>
    <dgm:pt modelId="{938BE3B5-E12E-452B-AD8C-9A2E268E126B}" type="sibTrans" cxnId="{F5945961-98F8-452C-8603-CE726C1FDDB4}">
      <dgm:prSet/>
      <dgm:spPr/>
      <dgm:t>
        <a:bodyPr/>
        <a:lstStyle/>
        <a:p>
          <a:endParaRPr lang="en-US"/>
        </a:p>
      </dgm:t>
    </dgm:pt>
    <dgm:pt modelId="{A5A0CD7E-D578-447E-8B5F-9CE12281F85B}">
      <dgm:prSet/>
      <dgm:spPr/>
      <dgm:t>
        <a:bodyPr/>
        <a:lstStyle/>
        <a:p>
          <a:r>
            <a:rPr lang="hu-HU">
              <a:solidFill>
                <a:schemeClr val="tx1"/>
              </a:solidFill>
            </a:rPr>
            <a:t>Tízórai</a:t>
          </a:r>
          <a:endParaRPr lang="en-US">
            <a:solidFill>
              <a:schemeClr val="tx1"/>
            </a:solidFill>
          </a:endParaRPr>
        </a:p>
      </dgm:t>
    </dgm:pt>
    <dgm:pt modelId="{AEC40DCC-C40B-4F8D-9971-2F4372FED05B}" type="parTrans" cxnId="{1CF102BE-E8D5-4946-AEEC-0E09C26DBF1D}">
      <dgm:prSet/>
      <dgm:spPr/>
      <dgm:t>
        <a:bodyPr/>
        <a:lstStyle/>
        <a:p>
          <a:endParaRPr lang="en-US"/>
        </a:p>
      </dgm:t>
    </dgm:pt>
    <dgm:pt modelId="{B1D1EB6B-6A3B-4A34-AA4A-7AA2F5032D95}" type="sibTrans" cxnId="{1CF102BE-E8D5-4946-AEEC-0E09C26DBF1D}">
      <dgm:prSet/>
      <dgm:spPr/>
      <dgm:t>
        <a:bodyPr/>
        <a:lstStyle/>
        <a:p>
          <a:endParaRPr lang="en-US"/>
        </a:p>
      </dgm:t>
    </dgm:pt>
    <dgm:pt modelId="{91BEA425-0EC3-455F-B010-D0D2A49FB9BF}">
      <dgm:prSet/>
      <dgm:spPr/>
      <dgm:t>
        <a:bodyPr/>
        <a:lstStyle/>
        <a:p>
          <a:r>
            <a:rPr lang="hu-HU">
              <a:solidFill>
                <a:schemeClr val="tx1"/>
              </a:solidFill>
            </a:rPr>
            <a:t>Terápiás foglálkozások első fele</a:t>
          </a:r>
          <a:endParaRPr lang="en-US">
            <a:solidFill>
              <a:schemeClr val="tx1"/>
            </a:solidFill>
          </a:endParaRPr>
        </a:p>
      </dgm:t>
    </dgm:pt>
    <dgm:pt modelId="{7B2800B1-4AB1-4DF3-9FAE-2E44F264B67B}" type="parTrans" cxnId="{990E39C5-8D10-48AD-95DF-FD26F5655DEB}">
      <dgm:prSet/>
      <dgm:spPr/>
      <dgm:t>
        <a:bodyPr/>
        <a:lstStyle/>
        <a:p>
          <a:endParaRPr lang="en-US"/>
        </a:p>
      </dgm:t>
    </dgm:pt>
    <dgm:pt modelId="{7EE3C26E-94C9-4711-9726-08151B808659}" type="sibTrans" cxnId="{990E39C5-8D10-48AD-95DF-FD26F5655DEB}">
      <dgm:prSet/>
      <dgm:spPr/>
      <dgm:t>
        <a:bodyPr/>
        <a:lstStyle/>
        <a:p>
          <a:endParaRPr lang="en-US"/>
        </a:p>
      </dgm:t>
    </dgm:pt>
    <dgm:pt modelId="{327417F3-0AAF-4F0F-ADA1-EDEABA637FD0}">
      <dgm:prSet/>
      <dgm:spPr/>
      <dgm:t>
        <a:bodyPr/>
        <a:lstStyle/>
        <a:p>
          <a:r>
            <a:rPr lang="hu-HU">
              <a:solidFill>
                <a:schemeClr val="tx1"/>
              </a:solidFill>
            </a:rPr>
            <a:t>Ebéd</a:t>
          </a:r>
          <a:endParaRPr lang="en-US">
            <a:solidFill>
              <a:schemeClr val="tx1"/>
            </a:solidFill>
          </a:endParaRPr>
        </a:p>
      </dgm:t>
    </dgm:pt>
    <dgm:pt modelId="{26924E15-2FBB-46E6-92FA-01A09896F5A4}" type="parTrans" cxnId="{1B8A39A9-4183-44E2-B08B-3DE985C5DBB5}">
      <dgm:prSet/>
      <dgm:spPr/>
      <dgm:t>
        <a:bodyPr/>
        <a:lstStyle/>
        <a:p>
          <a:endParaRPr lang="en-US"/>
        </a:p>
      </dgm:t>
    </dgm:pt>
    <dgm:pt modelId="{8AF05261-8344-4D83-B68C-0E415C8DBB66}" type="sibTrans" cxnId="{1B8A39A9-4183-44E2-B08B-3DE985C5DBB5}">
      <dgm:prSet/>
      <dgm:spPr/>
      <dgm:t>
        <a:bodyPr/>
        <a:lstStyle/>
        <a:p>
          <a:endParaRPr lang="en-US"/>
        </a:p>
      </dgm:t>
    </dgm:pt>
    <dgm:pt modelId="{970BDEC8-8742-4CCE-8A72-BAFE2E09D798}">
      <dgm:prSet/>
      <dgm:spPr/>
      <dgm:t>
        <a:bodyPr/>
        <a:lstStyle/>
        <a:p>
          <a:r>
            <a:rPr lang="hu-HU">
              <a:solidFill>
                <a:schemeClr val="tx1"/>
              </a:solidFill>
            </a:rPr>
            <a:t>Uzsonna</a:t>
          </a:r>
          <a:endParaRPr lang="en-US">
            <a:solidFill>
              <a:schemeClr val="tx1"/>
            </a:solidFill>
          </a:endParaRPr>
        </a:p>
      </dgm:t>
    </dgm:pt>
    <dgm:pt modelId="{42F795CF-482A-4161-BE4E-9619EF6D99B1}" type="parTrans" cxnId="{34E2B71D-D886-4AC9-93F0-0D0DAD06B0C1}">
      <dgm:prSet/>
      <dgm:spPr/>
      <dgm:t>
        <a:bodyPr/>
        <a:lstStyle/>
        <a:p>
          <a:endParaRPr lang="en-US"/>
        </a:p>
      </dgm:t>
    </dgm:pt>
    <dgm:pt modelId="{9D0B0B71-535E-4D97-A30D-76EA3C5CAD2A}" type="sibTrans" cxnId="{34E2B71D-D886-4AC9-93F0-0D0DAD06B0C1}">
      <dgm:prSet/>
      <dgm:spPr/>
      <dgm:t>
        <a:bodyPr/>
        <a:lstStyle/>
        <a:p>
          <a:endParaRPr lang="en-US"/>
        </a:p>
      </dgm:t>
    </dgm:pt>
    <dgm:pt modelId="{35E66D54-E6BA-4907-A84F-8FA035AE9293}">
      <dgm:prSet/>
      <dgm:spPr/>
      <dgm:t>
        <a:bodyPr/>
        <a:lstStyle/>
        <a:p>
          <a:r>
            <a:rPr lang="hu-HU">
              <a:solidFill>
                <a:schemeClr val="tx1"/>
              </a:solidFill>
            </a:rPr>
            <a:t>Terápiás foglalkozások másik fele</a:t>
          </a:r>
          <a:endParaRPr lang="en-US">
            <a:solidFill>
              <a:schemeClr val="tx1"/>
            </a:solidFill>
          </a:endParaRPr>
        </a:p>
      </dgm:t>
    </dgm:pt>
    <dgm:pt modelId="{88EAF2BA-3595-4524-9BD9-91059C40A94A}" type="parTrans" cxnId="{3995437F-1D6A-4170-9E72-C17594EC5D8E}">
      <dgm:prSet/>
      <dgm:spPr/>
      <dgm:t>
        <a:bodyPr/>
        <a:lstStyle/>
        <a:p>
          <a:endParaRPr lang="en-US"/>
        </a:p>
      </dgm:t>
    </dgm:pt>
    <dgm:pt modelId="{272E9B4F-DDCB-44BD-AEDE-25331C7EB900}" type="sibTrans" cxnId="{3995437F-1D6A-4170-9E72-C17594EC5D8E}">
      <dgm:prSet/>
      <dgm:spPr/>
      <dgm:t>
        <a:bodyPr/>
        <a:lstStyle/>
        <a:p>
          <a:endParaRPr lang="en-US"/>
        </a:p>
      </dgm:t>
    </dgm:pt>
    <dgm:pt modelId="{41D03193-AE89-4D5E-8B29-6EF1825701A1}">
      <dgm:prSet/>
      <dgm:spPr/>
      <dgm:t>
        <a:bodyPr/>
        <a:lstStyle/>
        <a:p>
          <a:r>
            <a:rPr lang="hu-HU">
              <a:solidFill>
                <a:schemeClr val="tx1"/>
              </a:solidFill>
            </a:rPr>
            <a:t>15 perc szabadidő (telefonhasználat)</a:t>
          </a:r>
          <a:endParaRPr lang="en-US">
            <a:solidFill>
              <a:schemeClr val="tx1"/>
            </a:solidFill>
          </a:endParaRPr>
        </a:p>
      </dgm:t>
    </dgm:pt>
    <dgm:pt modelId="{BBF2429A-A768-4732-BD3B-ADDF11AF91CD}" type="parTrans" cxnId="{C635A271-5356-4F05-8298-C8167FFD990A}">
      <dgm:prSet/>
      <dgm:spPr/>
      <dgm:t>
        <a:bodyPr/>
        <a:lstStyle/>
        <a:p>
          <a:endParaRPr lang="en-US"/>
        </a:p>
      </dgm:t>
    </dgm:pt>
    <dgm:pt modelId="{B5473470-EC8D-4AC0-95C7-9C14E2219A63}" type="sibTrans" cxnId="{C635A271-5356-4F05-8298-C8167FFD990A}">
      <dgm:prSet/>
      <dgm:spPr/>
      <dgm:t>
        <a:bodyPr/>
        <a:lstStyle/>
        <a:p>
          <a:endParaRPr lang="en-US"/>
        </a:p>
      </dgm:t>
    </dgm:pt>
    <dgm:pt modelId="{62B96D7E-76A7-4C5F-A347-76FFA9E2A79A}">
      <dgm:prSet/>
      <dgm:spPr/>
      <dgm:t>
        <a:bodyPr/>
        <a:lstStyle/>
        <a:p>
          <a:r>
            <a:rPr lang="hu-HU">
              <a:solidFill>
                <a:schemeClr val="tx1"/>
              </a:solidFill>
            </a:rPr>
            <a:t>Vacsora</a:t>
          </a:r>
          <a:endParaRPr lang="en-US">
            <a:solidFill>
              <a:schemeClr val="tx1"/>
            </a:solidFill>
          </a:endParaRPr>
        </a:p>
      </dgm:t>
    </dgm:pt>
    <dgm:pt modelId="{0051328C-BC21-4FF9-B8AB-CE14F6B3664B}" type="parTrans" cxnId="{7D5E8EE1-9767-4B4A-A170-36C9BDA2CBD8}">
      <dgm:prSet/>
      <dgm:spPr/>
      <dgm:t>
        <a:bodyPr/>
        <a:lstStyle/>
        <a:p>
          <a:endParaRPr lang="en-US"/>
        </a:p>
      </dgm:t>
    </dgm:pt>
    <dgm:pt modelId="{D856987F-C6BA-461A-97C4-C53B6F2127CD}" type="sibTrans" cxnId="{7D5E8EE1-9767-4B4A-A170-36C9BDA2CBD8}">
      <dgm:prSet/>
      <dgm:spPr/>
      <dgm:t>
        <a:bodyPr/>
        <a:lstStyle/>
        <a:p>
          <a:endParaRPr lang="en-US"/>
        </a:p>
      </dgm:t>
    </dgm:pt>
    <dgm:pt modelId="{2C498034-A189-4767-8248-F599888F6E6C}">
      <dgm:prSet/>
      <dgm:spPr/>
      <dgm:t>
        <a:bodyPr/>
        <a:lstStyle/>
        <a:p>
          <a:r>
            <a:rPr lang="hu-HU">
              <a:solidFill>
                <a:schemeClr val="tx1"/>
              </a:solidFill>
            </a:rPr>
            <a:t>Takarodó </a:t>
          </a:r>
          <a:endParaRPr lang="en-US">
            <a:solidFill>
              <a:schemeClr val="tx1"/>
            </a:solidFill>
          </a:endParaRPr>
        </a:p>
      </dgm:t>
    </dgm:pt>
    <dgm:pt modelId="{51709EE3-8C9C-457C-B9E0-5E7539E065ED}" type="parTrans" cxnId="{D14B174A-E6FF-4C14-B6ED-B2E2E4D1D174}">
      <dgm:prSet/>
      <dgm:spPr/>
      <dgm:t>
        <a:bodyPr/>
        <a:lstStyle/>
        <a:p>
          <a:endParaRPr lang="en-US"/>
        </a:p>
      </dgm:t>
    </dgm:pt>
    <dgm:pt modelId="{FA28D743-7A94-405B-9B04-080D736A037C}" type="sibTrans" cxnId="{D14B174A-E6FF-4C14-B6ED-B2E2E4D1D174}">
      <dgm:prSet/>
      <dgm:spPr/>
      <dgm:t>
        <a:bodyPr/>
        <a:lstStyle/>
        <a:p>
          <a:endParaRPr lang="en-US"/>
        </a:p>
      </dgm:t>
    </dgm:pt>
    <dgm:pt modelId="{A900CFDE-DF4D-4131-922D-F3302FD8CF05}" type="pres">
      <dgm:prSet presAssocID="{D67030A9-FCB0-4F70-9696-9F26761C386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F1A78837-60E6-4762-91F9-E8FB82983C33}" type="pres">
      <dgm:prSet presAssocID="{514C9BE2-146D-4713-9F97-BBF35B725395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D561EFE-0ACB-454C-8273-08776ABCA9FB}" type="pres">
      <dgm:prSet presAssocID="{037531B0-35E7-4639-897F-5944C07309C3}" presName="sibTrans" presStyleLbl="sibTrans1D1" presStyleIdx="0" presStyleCnt="1"/>
      <dgm:spPr/>
      <dgm:t>
        <a:bodyPr/>
        <a:lstStyle/>
        <a:p>
          <a:endParaRPr lang="hu-HU"/>
        </a:p>
      </dgm:t>
    </dgm:pt>
    <dgm:pt modelId="{18743B35-A82E-4D88-A753-1193D65E6855}" type="pres">
      <dgm:prSet presAssocID="{037531B0-35E7-4639-897F-5944C07309C3}" presName="connectorText" presStyleLbl="sibTrans1D1" presStyleIdx="0" presStyleCnt="1"/>
      <dgm:spPr/>
      <dgm:t>
        <a:bodyPr/>
        <a:lstStyle/>
        <a:p>
          <a:endParaRPr lang="hu-HU"/>
        </a:p>
      </dgm:t>
    </dgm:pt>
    <dgm:pt modelId="{8FB79B41-1B15-4E12-8C39-BAE8CA16B9C8}" type="pres">
      <dgm:prSet presAssocID="{8B01BAF4-4036-4123-A5ED-E61F1C4BFA49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1AFBA532-C81E-414D-94E4-4798F06B7157}" type="presOf" srcId="{327417F3-0AAF-4F0F-ADA1-EDEABA637FD0}" destId="{8FB79B41-1B15-4E12-8C39-BAE8CA16B9C8}" srcOrd="0" destOrd="4" presId="urn:microsoft.com/office/officeart/2016/7/layout/RepeatingBendingProcessNew"/>
    <dgm:cxn modelId="{0760DDCB-89B1-46A9-AE14-3725241DA1E3}" type="presOf" srcId="{8B01BAF4-4036-4123-A5ED-E61F1C4BFA49}" destId="{8FB79B41-1B15-4E12-8C39-BAE8CA16B9C8}" srcOrd="0" destOrd="0" presId="urn:microsoft.com/office/officeart/2016/7/layout/RepeatingBendingProcessNew"/>
    <dgm:cxn modelId="{1B8A39A9-4183-44E2-B08B-3DE985C5DBB5}" srcId="{8B01BAF4-4036-4123-A5ED-E61F1C4BFA49}" destId="{327417F3-0AAF-4F0F-ADA1-EDEABA637FD0}" srcOrd="3" destOrd="0" parTransId="{26924E15-2FBB-46E6-92FA-01A09896F5A4}" sibTransId="{8AF05261-8344-4D83-B68C-0E415C8DBB66}"/>
    <dgm:cxn modelId="{3995437F-1D6A-4170-9E72-C17594EC5D8E}" srcId="{8B01BAF4-4036-4123-A5ED-E61F1C4BFA49}" destId="{35E66D54-E6BA-4907-A84F-8FA035AE9293}" srcOrd="5" destOrd="0" parTransId="{88EAF2BA-3595-4524-9BD9-91059C40A94A}" sibTransId="{272E9B4F-DDCB-44BD-AEDE-25331C7EB900}"/>
    <dgm:cxn modelId="{24F5BB4A-6168-4802-B39D-4FF3EF525D42}" srcId="{D67030A9-FCB0-4F70-9696-9F26761C3866}" destId="{8B01BAF4-4036-4123-A5ED-E61F1C4BFA49}" srcOrd="1" destOrd="0" parTransId="{46DF3DF1-AF1C-4AA6-BF4F-4B87B45C2C2D}" sibTransId="{F3857435-B7B0-4CFE-989E-E73AC67CBA9C}"/>
    <dgm:cxn modelId="{A0763AC6-6FC4-4013-8070-C2FDF5B6A232}" type="presOf" srcId="{91BEA425-0EC3-455F-B010-D0D2A49FB9BF}" destId="{8FB79B41-1B15-4E12-8C39-BAE8CA16B9C8}" srcOrd="0" destOrd="3" presId="urn:microsoft.com/office/officeart/2016/7/layout/RepeatingBendingProcessNew"/>
    <dgm:cxn modelId="{7D5E8EE1-9767-4B4A-A170-36C9BDA2CBD8}" srcId="{8B01BAF4-4036-4123-A5ED-E61F1C4BFA49}" destId="{62B96D7E-76A7-4C5F-A347-76FFA9E2A79A}" srcOrd="7" destOrd="0" parTransId="{0051328C-BC21-4FF9-B8AB-CE14F6B3664B}" sibTransId="{D856987F-C6BA-461A-97C4-C53B6F2127CD}"/>
    <dgm:cxn modelId="{212E9A07-ACB1-4909-8778-D9FF5B7EB5C6}" type="presOf" srcId="{0600C41D-23AC-4FD6-BDDA-C24B0DFA68A1}" destId="{8FB79B41-1B15-4E12-8C39-BAE8CA16B9C8}" srcOrd="0" destOrd="1" presId="urn:microsoft.com/office/officeart/2016/7/layout/RepeatingBendingProcessNew"/>
    <dgm:cxn modelId="{25A2B91A-66A7-465B-AF56-11BA05E48308}" type="presOf" srcId="{41D03193-AE89-4D5E-8B29-6EF1825701A1}" destId="{8FB79B41-1B15-4E12-8C39-BAE8CA16B9C8}" srcOrd="0" destOrd="7" presId="urn:microsoft.com/office/officeart/2016/7/layout/RepeatingBendingProcessNew"/>
    <dgm:cxn modelId="{4B81C690-0826-41E1-8850-2F1F640617A4}" type="presOf" srcId="{2C498034-A189-4767-8248-F599888F6E6C}" destId="{8FB79B41-1B15-4E12-8C39-BAE8CA16B9C8}" srcOrd="0" destOrd="9" presId="urn:microsoft.com/office/officeart/2016/7/layout/RepeatingBendingProcessNew"/>
    <dgm:cxn modelId="{C635A271-5356-4F05-8298-C8167FFD990A}" srcId="{8B01BAF4-4036-4123-A5ED-E61F1C4BFA49}" destId="{41D03193-AE89-4D5E-8B29-6EF1825701A1}" srcOrd="6" destOrd="0" parTransId="{BBF2429A-A768-4732-BD3B-ADDF11AF91CD}" sibTransId="{B5473470-EC8D-4AC0-95C7-9C14E2219A63}"/>
    <dgm:cxn modelId="{39186E1E-C575-4354-996E-29534FC6A6B5}" type="presOf" srcId="{037531B0-35E7-4639-897F-5944C07309C3}" destId="{3D561EFE-0ACB-454C-8273-08776ABCA9FB}" srcOrd="0" destOrd="0" presId="urn:microsoft.com/office/officeart/2016/7/layout/RepeatingBendingProcessNew"/>
    <dgm:cxn modelId="{354D5FBA-9FAD-4FC6-BE4F-164E92ABD3EC}" type="presOf" srcId="{35E66D54-E6BA-4907-A84F-8FA035AE9293}" destId="{8FB79B41-1B15-4E12-8C39-BAE8CA16B9C8}" srcOrd="0" destOrd="6" presId="urn:microsoft.com/office/officeart/2016/7/layout/RepeatingBendingProcessNew"/>
    <dgm:cxn modelId="{B04B4E1A-4BF9-4AB9-A8C7-784FDA9FB417}" type="presOf" srcId="{970BDEC8-8742-4CCE-8A72-BAFE2E09D798}" destId="{8FB79B41-1B15-4E12-8C39-BAE8CA16B9C8}" srcOrd="0" destOrd="5" presId="urn:microsoft.com/office/officeart/2016/7/layout/RepeatingBendingProcessNew"/>
    <dgm:cxn modelId="{F5945961-98F8-452C-8603-CE726C1FDDB4}" srcId="{8B01BAF4-4036-4123-A5ED-E61F1C4BFA49}" destId="{0600C41D-23AC-4FD6-BDDA-C24B0DFA68A1}" srcOrd="0" destOrd="0" parTransId="{C4E6B1BD-77C8-420E-86C3-DDA53333139F}" sibTransId="{938BE3B5-E12E-452B-AD8C-9A2E268E126B}"/>
    <dgm:cxn modelId="{94E44FBA-F02D-4FF4-B896-D2C371F8166D}" type="presOf" srcId="{037531B0-35E7-4639-897F-5944C07309C3}" destId="{18743B35-A82E-4D88-A753-1193D65E6855}" srcOrd="1" destOrd="0" presId="urn:microsoft.com/office/officeart/2016/7/layout/RepeatingBendingProcessNew"/>
    <dgm:cxn modelId="{7DFBF9A8-E4CA-4AC3-8EBF-6B1F6DE364A7}" type="presOf" srcId="{514C9BE2-146D-4713-9F97-BBF35B725395}" destId="{F1A78837-60E6-4762-91F9-E8FB82983C33}" srcOrd="0" destOrd="0" presId="urn:microsoft.com/office/officeart/2016/7/layout/RepeatingBendingProcessNew"/>
    <dgm:cxn modelId="{34E2B71D-D886-4AC9-93F0-0D0DAD06B0C1}" srcId="{8B01BAF4-4036-4123-A5ED-E61F1C4BFA49}" destId="{970BDEC8-8742-4CCE-8A72-BAFE2E09D798}" srcOrd="4" destOrd="0" parTransId="{42F795CF-482A-4161-BE4E-9619EF6D99B1}" sibTransId="{9D0B0B71-535E-4D97-A30D-76EA3C5CAD2A}"/>
    <dgm:cxn modelId="{51C88430-2980-4E0A-8B01-3B35BEA5E820}" type="presOf" srcId="{D67030A9-FCB0-4F70-9696-9F26761C3866}" destId="{A900CFDE-DF4D-4131-922D-F3302FD8CF05}" srcOrd="0" destOrd="0" presId="urn:microsoft.com/office/officeart/2016/7/layout/RepeatingBendingProcessNew"/>
    <dgm:cxn modelId="{1CF102BE-E8D5-4946-AEEC-0E09C26DBF1D}" srcId="{8B01BAF4-4036-4123-A5ED-E61F1C4BFA49}" destId="{A5A0CD7E-D578-447E-8B5F-9CE12281F85B}" srcOrd="1" destOrd="0" parTransId="{AEC40DCC-C40B-4F8D-9971-2F4372FED05B}" sibTransId="{B1D1EB6B-6A3B-4A34-AA4A-7AA2F5032D95}"/>
    <dgm:cxn modelId="{6F683022-CF3F-4035-B711-9E82ED1B31EB}" type="presOf" srcId="{62B96D7E-76A7-4C5F-A347-76FFA9E2A79A}" destId="{8FB79B41-1B15-4E12-8C39-BAE8CA16B9C8}" srcOrd="0" destOrd="8" presId="urn:microsoft.com/office/officeart/2016/7/layout/RepeatingBendingProcessNew"/>
    <dgm:cxn modelId="{032AC3BE-1423-43B0-86FA-941BB25C4B1B}" type="presOf" srcId="{A5A0CD7E-D578-447E-8B5F-9CE12281F85B}" destId="{8FB79B41-1B15-4E12-8C39-BAE8CA16B9C8}" srcOrd="0" destOrd="2" presId="urn:microsoft.com/office/officeart/2016/7/layout/RepeatingBendingProcessNew"/>
    <dgm:cxn modelId="{D14B174A-E6FF-4C14-B6ED-B2E2E4D1D174}" srcId="{8B01BAF4-4036-4123-A5ED-E61F1C4BFA49}" destId="{2C498034-A189-4767-8248-F599888F6E6C}" srcOrd="8" destOrd="0" parTransId="{51709EE3-8C9C-457C-B9E0-5E7539E065ED}" sibTransId="{FA28D743-7A94-405B-9B04-080D736A037C}"/>
    <dgm:cxn modelId="{5E46F5DC-A977-4649-982D-3F2E8C9C5052}" srcId="{D67030A9-FCB0-4F70-9696-9F26761C3866}" destId="{514C9BE2-146D-4713-9F97-BBF35B725395}" srcOrd="0" destOrd="0" parTransId="{87C81141-491E-4140-9EEF-03C1167BCECB}" sibTransId="{037531B0-35E7-4639-897F-5944C07309C3}"/>
    <dgm:cxn modelId="{990E39C5-8D10-48AD-95DF-FD26F5655DEB}" srcId="{8B01BAF4-4036-4123-A5ED-E61F1C4BFA49}" destId="{91BEA425-0EC3-455F-B010-D0D2A49FB9BF}" srcOrd="2" destOrd="0" parTransId="{7B2800B1-4AB1-4DF3-9FAE-2E44F264B67B}" sibTransId="{7EE3C26E-94C9-4711-9726-08151B808659}"/>
    <dgm:cxn modelId="{8EF05EB8-349E-41FC-BF9D-4A289B6BAF96}" type="presParOf" srcId="{A900CFDE-DF4D-4131-922D-F3302FD8CF05}" destId="{F1A78837-60E6-4762-91F9-E8FB82983C33}" srcOrd="0" destOrd="0" presId="urn:microsoft.com/office/officeart/2016/7/layout/RepeatingBendingProcessNew"/>
    <dgm:cxn modelId="{FD42F2FB-7E08-419E-B49B-173C978AC1CC}" type="presParOf" srcId="{A900CFDE-DF4D-4131-922D-F3302FD8CF05}" destId="{3D561EFE-0ACB-454C-8273-08776ABCA9FB}" srcOrd="1" destOrd="0" presId="urn:microsoft.com/office/officeart/2016/7/layout/RepeatingBendingProcessNew"/>
    <dgm:cxn modelId="{CF55CED7-AA6B-4BE7-9A55-3FE4ED97DD0E}" type="presParOf" srcId="{3D561EFE-0ACB-454C-8273-08776ABCA9FB}" destId="{18743B35-A82E-4D88-A753-1193D65E6855}" srcOrd="0" destOrd="0" presId="urn:microsoft.com/office/officeart/2016/7/layout/RepeatingBendingProcessNew"/>
    <dgm:cxn modelId="{5E5E62B5-92CA-47A0-B8AA-16F5CC42C637}" type="presParOf" srcId="{A900CFDE-DF4D-4131-922D-F3302FD8CF05}" destId="{8FB79B41-1B15-4E12-8C39-BAE8CA16B9C8}" srcOrd="2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9E547B4-CA35-4A97-8843-3856D1E14DD4}" type="doc">
      <dgm:prSet loTypeId="urn:microsoft.com/office/officeart/2005/8/layout/default" loCatId="list" qsTypeId="urn:microsoft.com/office/officeart/2005/8/quickstyle/simple2" qsCatId="simple" csTypeId="urn:microsoft.com/office/officeart/2005/8/colors/accent4_3" csCatId="accent4"/>
      <dgm:spPr/>
      <dgm:t>
        <a:bodyPr/>
        <a:lstStyle/>
        <a:p>
          <a:endParaRPr lang="en-US"/>
        </a:p>
      </dgm:t>
    </dgm:pt>
    <dgm:pt modelId="{2CE62C9F-A38B-4EF9-A67F-4C9002AC14DC}">
      <dgm:prSet/>
      <dgm:spPr/>
      <dgm:t>
        <a:bodyPr/>
        <a:lstStyle/>
        <a:p>
          <a:r>
            <a:rPr lang="hu-HU" baseline="0">
              <a:solidFill>
                <a:schemeClr val="tx1"/>
              </a:solidFill>
            </a:rPr>
            <a:t>Az étkezés megkezdése előtt mindenkinek fel kell venni a gyógyszerét.</a:t>
          </a:r>
          <a:endParaRPr lang="en-US">
            <a:solidFill>
              <a:schemeClr val="tx1"/>
            </a:solidFill>
          </a:endParaRPr>
        </a:p>
      </dgm:t>
    </dgm:pt>
    <dgm:pt modelId="{2FE18AB1-E76D-4A71-9ABB-0BD04FF6FBC0}" type="parTrans" cxnId="{3011550B-DC74-41C5-8353-ED6B352A7AB7}">
      <dgm:prSet/>
      <dgm:spPr/>
      <dgm:t>
        <a:bodyPr/>
        <a:lstStyle/>
        <a:p>
          <a:endParaRPr lang="en-US"/>
        </a:p>
      </dgm:t>
    </dgm:pt>
    <dgm:pt modelId="{1D58BDB4-14CA-47EA-91AB-1D072D3C455B}" type="sibTrans" cxnId="{3011550B-DC74-41C5-8353-ED6B352A7AB7}">
      <dgm:prSet/>
      <dgm:spPr/>
      <dgm:t>
        <a:bodyPr/>
        <a:lstStyle/>
        <a:p>
          <a:endParaRPr lang="en-US"/>
        </a:p>
      </dgm:t>
    </dgm:pt>
    <dgm:pt modelId="{06BFE885-E388-4CC2-AE10-1295F12E44BD}">
      <dgm:prSet/>
      <dgm:spPr/>
      <dgm:t>
        <a:bodyPr/>
        <a:lstStyle/>
        <a:p>
          <a:r>
            <a:rPr lang="hu-HU" baseline="0">
              <a:solidFill>
                <a:schemeClr val="tx1"/>
              </a:solidFill>
            </a:rPr>
            <a:t>Egy étkezés 35 percig tart – ha nagyon szükséges + 5 perc, ha ez idő alatt nem fejezi be</a:t>
          </a:r>
          <a:r>
            <a:rPr lang="hu-HU" baseline="0">
              <a:solidFill>
                <a:schemeClr val="tx1"/>
              </a:solidFill>
              <a:latin typeface="Century Schoolbook" panose="02040604050505020304"/>
            </a:rPr>
            <a:t>,</a:t>
          </a:r>
          <a:r>
            <a:rPr lang="hu-HU" baseline="0">
              <a:solidFill>
                <a:schemeClr val="tx1"/>
              </a:solidFill>
            </a:rPr>
            <a:t> az étkezést befejezetlennek tekintik.</a:t>
          </a:r>
          <a:endParaRPr lang="en-US">
            <a:solidFill>
              <a:schemeClr val="tx1"/>
            </a:solidFill>
          </a:endParaRPr>
        </a:p>
      </dgm:t>
    </dgm:pt>
    <dgm:pt modelId="{5F71BE9B-3EE2-4A1D-B831-D705E13335F7}" type="parTrans" cxnId="{CC8CEAED-B4DE-4866-9512-91D251BD48DC}">
      <dgm:prSet/>
      <dgm:spPr/>
      <dgm:t>
        <a:bodyPr/>
        <a:lstStyle/>
        <a:p>
          <a:endParaRPr lang="en-US"/>
        </a:p>
      </dgm:t>
    </dgm:pt>
    <dgm:pt modelId="{04B4577E-26BD-4FA3-B96C-3748D298B167}" type="sibTrans" cxnId="{CC8CEAED-B4DE-4866-9512-91D251BD48DC}">
      <dgm:prSet/>
      <dgm:spPr/>
      <dgm:t>
        <a:bodyPr/>
        <a:lstStyle/>
        <a:p>
          <a:endParaRPr lang="en-US"/>
        </a:p>
      </dgm:t>
    </dgm:pt>
    <dgm:pt modelId="{751449A4-11EF-40F4-9C8A-37235D592402}">
      <dgm:prSet/>
      <dgm:spPr/>
      <dgm:t>
        <a:bodyPr/>
        <a:lstStyle/>
        <a:p>
          <a:r>
            <a:rPr lang="hu-HU" baseline="0">
              <a:solidFill>
                <a:schemeClr val="tx1"/>
              </a:solidFill>
            </a:rPr>
            <a:t>Lábak a földön, kezek az asztalon.</a:t>
          </a:r>
          <a:endParaRPr lang="en-US">
            <a:solidFill>
              <a:schemeClr val="tx1"/>
            </a:solidFill>
          </a:endParaRPr>
        </a:p>
      </dgm:t>
    </dgm:pt>
    <dgm:pt modelId="{B7B6E255-83DB-4DBB-9E64-E2125AA8460F}" type="parTrans" cxnId="{F6000C1A-B37B-481B-A837-236A10A0F09B}">
      <dgm:prSet/>
      <dgm:spPr/>
      <dgm:t>
        <a:bodyPr/>
        <a:lstStyle/>
        <a:p>
          <a:endParaRPr lang="en-US"/>
        </a:p>
      </dgm:t>
    </dgm:pt>
    <dgm:pt modelId="{558089E7-C1D5-4912-A99F-A903B21BA026}" type="sibTrans" cxnId="{F6000C1A-B37B-481B-A837-236A10A0F09B}">
      <dgm:prSet/>
      <dgm:spPr/>
      <dgm:t>
        <a:bodyPr/>
        <a:lstStyle/>
        <a:p>
          <a:endParaRPr lang="en-US"/>
        </a:p>
      </dgm:t>
    </dgm:pt>
    <dgm:pt modelId="{24C48E54-8364-4C16-93FD-1E0E3960BE55}">
      <dgm:prSet/>
      <dgm:spPr/>
      <dgm:t>
        <a:bodyPr/>
        <a:lstStyle/>
        <a:p>
          <a:r>
            <a:rPr lang="hu-HU" baseline="0">
              <a:solidFill>
                <a:schemeClr val="tx1"/>
              </a:solidFill>
            </a:rPr>
            <a:t>Sál, sapka, zsebes ruha, táska nem megengedett.</a:t>
          </a:r>
          <a:endParaRPr lang="en-US">
            <a:solidFill>
              <a:schemeClr val="tx1"/>
            </a:solidFill>
          </a:endParaRPr>
        </a:p>
      </dgm:t>
    </dgm:pt>
    <dgm:pt modelId="{AB12636F-D0AD-4586-8CCC-98B6E65D10DA}" type="parTrans" cxnId="{85212C5E-66FD-426C-B4D1-8F7609D7982E}">
      <dgm:prSet/>
      <dgm:spPr/>
      <dgm:t>
        <a:bodyPr/>
        <a:lstStyle/>
        <a:p>
          <a:endParaRPr lang="en-US"/>
        </a:p>
      </dgm:t>
    </dgm:pt>
    <dgm:pt modelId="{48A1B1C2-A45F-41B4-8429-ECC5D172BE00}" type="sibTrans" cxnId="{85212C5E-66FD-426C-B4D1-8F7609D7982E}">
      <dgm:prSet/>
      <dgm:spPr/>
      <dgm:t>
        <a:bodyPr/>
        <a:lstStyle/>
        <a:p>
          <a:endParaRPr lang="en-US"/>
        </a:p>
      </dgm:t>
    </dgm:pt>
    <dgm:pt modelId="{F45C8D16-F5B1-4684-8F2E-5BACFBE07BD6}">
      <dgm:prSet/>
      <dgm:spPr/>
      <dgm:t>
        <a:bodyPr/>
        <a:lstStyle/>
        <a:p>
          <a:r>
            <a:rPr lang="hu-HU" baseline="0">
              <a:solidFill>
                <a:schemeClr val="tx1"/>
              </a:solidFill>
            </a:rPr>
            <a:t>Mindenkinél egy szalvéta lehet, amit étkezés végén a tálcán kell hagyni.</a:t>
          </a:r>
          <a:endParaRPr lang="en-US">
            <a:solidFill>
              <a:schemeClr val="tx1"/>
            </a:solidFill>
          </a:endParaRPr>
        </a:p>
      </dgm:t>
    </dgm:pt>
    <dgm:pt modelId="{C9C28AD7-19DB-4FF5-AE58-4CE68D64C45B}" type="parTrans" cxnId="{1CE820D7-00FF-4F12-B61B-D29B5976DAA2}">
      <dgm:prSet/>
      <dgm:spPr/>
      <dgm:t>
        <a:bodyPr/>
        <a:lstStyle/>
        <a:p>
          <a:endParaRPr lang="en-US"/>
        </a:p>
      </dgm:t>
    </dgm:pt>
    <dgm:pt modelId="{45B9BA7D-91BB-4315-80C5-BE782010DADA}" type="sibTrans" cxnId="{1CE820D7-00FF-4F12-B61B-D29B5976DAA2}">
      <dgm:prSet/>
      <dgm:spPr/>
      <dgm:t>
        <a:bodyPr/>
        <a:lstStyle/>
        <a:p>
          <a:endParaRPr lang="en-US"/>
        </a:p>
      </dgm:t>
    </dgm:pt>
    <dgm:pt modelId="{16C2CFC9-B878-4E46-B236-B71451046204}">
      <dgm:prSet/>
      <dgm:spPr/>
      <dgm:t>
        <a:bodyPr/>
        <a:lstStyle/>
        <a:p>
          <a:r>
            <a:rPr lang="hu-HU" baseline="0">
              <a:solidFill>
                <a:schemeClr val="tx1"/>
              </a:solidFill>
            </a:rPr>
            <a:t>Az asztalnál nem lehet az ételről beszélni.</a:t>
          </a:r>
          <a:endParaRPr lang="en-US">
            <a:solidFill>
              <a:schemeClr val="tx1"/>
            </a:solidFill>
          </a:endParaRPr>
        </a:p>
      </dgm:t>
    </dgm:pt>
    <dgm:pt modelId="{DCE99EEC-0B2A-4FF7-8A64-C8C7C626E5A5}" type="parTrans" cxnId="{8223BBE7-1713-4E75-8E4F-D26DB25FCBA5}">
      <dgm:prSet/>
      <dgm:spPr/>
      <dgm:t>
        <a:bodyPr/>
        <a:lstStyle/>
        <a:p>
          <a:endParaRPr lang="en-US"/>
        </a:p>
      </dgm:t>
    </dgm:pt>
    <dgm:pt modelId="{4CBF749A-1338-4990-A7FF-DBCEA1E3B4CC}" type="sibTrans" cxnId="{8223BBE7-1713-4E75-8E4F-D26DB25FCBA5}">
      <dgm:prSet/>
      <dgm:spPr/>
      <dgm:t>
        <a:bodyPr/>
        <a:lstStyle/>
        <a:p>
          <a:endParaRPr lang="en-US"/>
        </a:p>
      </dgm:t>
    </dgm:pt>
    <dgm:pt modelId="{AD7F216B-50D0-48BA-BDEB-9581C5E1E52D}" type="pres">
      <dgm:prSet presAssocID="{A9E547B4-CA35-4A97-8843-3856D1E14DD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2A7F9D75-00CA-4F8A-8FF3-4929346DE9AA}" type="pres">
      <dgm:prSet presAssocID="{2CE62C9F-A38B-4EF9-A67F-4C9002AC14D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74EFB2F-B45E-4E35-96D8-4F7A835FDF42}" type="pres">
      <dgm:prSet presAssocID="{1D58BDB4-14CA-47EA-91AB-1D072D3C455B}" presName="sibTrans" presStyleCnt="0"/>
      <dgm:spPr/>
    </dgm:pt>
    <dgm:pt modelId="{030E935C-F87C-4E48-9586-B7572446E8F9}" type="pres">
      <dgm:prSet presAssocID="{06BFE885-E388-4CC2-AE10-1295F12E44BD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2FBF8B4-9260-4624-83AC-2983C7FB2319}" type="pres">
      <dgm:prSet presAssocID="{04B4577E-26BD-4FA3-B96C-3748D298B167}" presName="sibTrans" presStyleCnt="0"/>
      <dgm:spPr/>
    </dgm:pt>
    <dgm:pt modelId="{6D4EF779-527E-4536-9AB0-96CC3A6AEE39}" type="pres">
      <dgm:prSet presAssocID="{751449A4-11EF-40F4-9C8A-37235D59240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F62DC42-4D00-4F8C-99A3-9CB25265E0A4}" type="pres">
      <dgm:prSet presAssocID="{558089E7-C1D5-4912-A99F-A903B21BA026}" presName="sibTrans" presStyleCnt="0"/>
      <dgm:spPr/>
    </dgm:pt>
    <dgm:pt modelId="{1EECE060-22E6-45CE-8785-3C6C0FF11300}" type="pres">
      <dgm:prSet presAssocID="{24C48E54-8364-4C16-93FD-1E0E3960BE5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083CDBC-82F7-448E-ACD1-4C25AFAF98FA}" type="pres">
      <dgm:prSet presAssocID="{48A1B1C2-A45F-41B4-8429-ECC5D172BE00}" presName="sibTrans" presStyleCnt="0"/>
      <dgm:spPr/>
    </dgm:pt>
    <dgm:pt modelId="{41668646-48A8-4A51-B61F-1A40C5C196CE}" type="pres">
      <dgm:prSet presAssocID="{F45C8D16-F5B1-4684-8F2E-5BACFBE07BD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FA3952E-B02C-42D6-AB72-5C12C24D3C19}" type="pres">
      <dgm:prSet presAssocID="{45B9BA7D-91BB-4315-80C5-BE782010DADA}" presName="sibTrans" presStyleCnt="0"/>
      <dgm:spPr/>
    </dgm:pt>
    <dgm:pt modelId="{F748AD6F-7C15-44EF-B0C1-B31CAA7D79C2}" type="pres">
      <dgm:prSet presAssocID="{16C2CFC9-B878-4E46-B236-B7145104620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59970552-4D49-474B-B054-6F386EB651F8}" type="presOf" srcId="{A9E547B4-CA35-4A97-8843-3856D1E14DD4}" destId="{AD7F216B-50D0-48BA-BDEB-9581C5E1E52D}" srcOrd="0" destOrd="0" presId="urn:microsoft.com/office/officeart/2005/8/layout/default"/>
    <dgm:cxn modelId="{0F4C8C3C-1C6A-489A-AE78-FEEBA3F241F1}" type="presOf" srcId="{06BFE885-E388-4CC2-AE10-1295F12E44BD}" destId="{030E935C-F87C-4E48-9586-B7572446E8F9}" srcOrd="0" destOrd="0" presId="urn:microsoft.com/office/officeart/2005/8/layout/default"/>
    <dgm:cxn modelId="{D1AFFB43-00AF-461D-8D9E-AEE5C31BCBF2}" type="presOf" srcId="{F45C8D16-F5B1-4684-8F2E-5BACFBE07BD6}" destId="{41668646-48A8-4A51-B61F-1A40C5C196CE}" srcOrd="0" destOrd="0" presId="urn:microsoft.com/office/officeart/2005/8/layout/default"/>
    <dgm:cxn modelId="{F6000C1A-B37B-481B-A837-236A10A0F09B}" srcId="{A9E547B4-CA35-4A97-8843-3856D1E14DD4}" destId="{751449A4-11EF-40F4-9C8A-37235D592402}" srcOrd="2" destOrd="0" parTransId="{B7B6E255-83DB-4DBB-9E64-E2125AA8460F}" sibTransId="{558089E7-C1D5-4912-A99F-A903B21BA026}"/>
    <dgm:cxn modelId="{982E5DF4-40CB-4634-9717-0DD0A88FA9AE}" type="presOf" srcId="{751449A4-11EF-40F4-9C8A-37235D592402}" destId="{6D4EF779-527E-4536-9AB0-96CC3A6AEE39}" srcOrd="0" destOrd="0" presId="urn:microsoft.com/office/officeart/2005/8/layout/default"/>
    <dgm:cxn modelId="{85212C5E-66FD-426C-B4D1-8F7609D7982E}" srcId="{A9E547B4-CA35-4A97-8843-3856D1E14DD4}" destId="{24C48E54-8364-4C16-93FD-1E0E3960BE55}" srcOrd="3" destOrd="0" parTransId="{AB12636F-D0AD-4586-8CCC-98B6E65D10DA}" sibTransId="{48A1B1C2-A45F-41B4-8429-ECC5D172BE00}"/>
    <dgm:cxn modelId="{0ED71D95-B969-458D-BF29-C934CFDE0B33}" type="presOf" srcId="{2CE62C9F-A38B-4EF9-A67F-4C9002AC14DC}" destId="{2A7F9D75-00CA-4F8A-8FF3-4929346DE9AA}" srcOrd="0" destOrd="0" presId="urn:microsoft.com/office/officeart/2005/8/layout/default"/>
    <dgm:cxn modelId="{CDF9A207-CD50-44A8-A086-3A61D56390F9}" type="presOf" srcId="{16C2CFC9-B878-4E46-B236-B71451046204}" destId="{F748AD6F-7C15-44EF-B0C1-B31CAA7D79C2}" srcOrd="0" destOrd="0" presId="urn:microsoft.com/office/officeart/2005/8/layout/default"/>
    <dgm:cxn modelId="{CC8CEAED-B4DE-4866-9512-91D251BD48DC}" srcId="{A9E547B4-CA35-4A97-8843-3856D1E14DD4}" destId="{06BFE885-E388-4CC2-AE10-1295F12E44BD}" srcOrd="1" destOrd="0" parTransId="{5F71BE9B-3EE2-4A1D-B831-D705E13335F7}" sibTransId="{04B4577E-26BD-4FA3-B96C-3748D298B167}"/>
    <dgm:cxn modelId="{8223BBE7-1713-4E75-8E4F-D26DB25FCBA5}" srcId="{A9E547B4-CA35-4A97-8843-3856D1E14DD4}" destId="{16C2CFC9-B878-4E46-B236-B71451046204}" srcOrd="5" destOrd="0" parTransId="{DCE99EEC-0B2A-4FF7-8A64-C8C7C626E5A5}" sibTransId="{4CBF749A-1338-4990-A7FF-DBCEA1E3B4CC}"/>
    <dgm:cxn modelId="{4CEEE414-33AC-4F44-B1F7-F742B553ECD0}" type="presOf" srcId="{24C48E54-8364-4C16-93FD-1E0E3960BE55}" destId="{1EECE060-22E6-45CE-8785-3C6C0FF11300}" srcOrd="0" destOrd="0" presId="urn:microsoft.com/office/officeart/2005/8/layout/default"/>
    <dgm:cxn modelId="{1CE820D7-00FF-4F12-B61B-D29B5976DAA2}" srcId="{A9E547B4-CA35-4A97-8843-3856D1E14DD4}" destId="{F45C8D16-F5B1-4684-8F2E-5BACFBE07BD6}" srcOrd="4" destOrd="0" parTransId="{C9C28AD7-19DB-4FF5-AE58-4CE68D64C45B}" sibTransId="{45B9BA7D-91BB-4315-80C5-BE782010DADA}"/>
    <dgm:cxn modelId="{3011550B-DC74-41C5-8353-ED6B352A7AB7}" srcId="{A9E547B4-CA35-4A97-8843-3856D1E14DD4}" destId="{2CE62C9F-A38B-4EF9-A67F-4C9002AC14DC}" srcOrd="0" destOrd="0" parTransId="{2FE18AB1-E76D-4A71-9ABB-0BD04FF6FBC0}" sibTransId="{1D58BDB4-14CA-47EA-91AB-1D072D3C455B}"/>
    <dgm:cxn modelId="{43EA185D-34A1-4E5D-B062-04FC36D15F77}" type="presParOf" srcId="{AD7F216B-50D0-48BA-BDEB-9581C5E1E52D}" destId="{2A7F9D75-00CA-4F8A-8FF3-4929346DE9AA}" srcOrd="0" destOrd="0" presId="urn:microsoft.com/office/officeart/2005/8/layout/default"/>
    <dgm:cxn modelId="{E81A2E29-BA8D-4369-B5F1-F73F1F50CA7C}" type="presParOf" srcId="{AD7F216B-50D0-48BA-BDEB-9581C5E1E52D}" destId="{274EFB2F-B45E-4E35-96D8-4F7A835FDF42}" srcOrd="1" destOrd="0" presId="urn:microsoft.com/office/officeart/2005/8/layout/default"/>
    <dgm:cxn modelId="{D7DCADB1-0E1A-46DB-BD18-0945435D2AF3}" type="presParOf" srcId="{AD7F216B-50D0-48BA-BDEB-9581C5E1E52D}" destId="{030E935C-F87C-4E48-9586-B7572446E8F9}" srcOrd="2" destOrd="0" presId="urn:microsoft.com/office/officeart/2005/8/layout/default"/>
    <dgm:cxn modelId="{CB268266-A58A-40EE-B811-717599271745}" type="presParOf" srcId="{AD7F216B-50D0-48BA-BDEB-9581C5E1E52D}" destId="{62FBF8B4-9260-4624-83AC-2983C7FB2319}" srcOrd="3" destOrd="0" presId="urn:microsoft.com/office/officeart/2005/8/layout/default"/>
    <dgm:cxn modelId="{A8A1C00D-BC11-4D50-83E0-632E49F15DBE}" type="presParOf" srcId="{AD7F216B-50D0-48BA-BDEB-9581C5E1E52D}" destId="{6D4EF779-527E-4536-9AB0-96CC3A6AEE39}" srcOrd="4" destOrd="0" presId="urn:microsoft.com/office/officeart/2005/8/layout/default"/>
    <dgm:cxn modelId="{5E471CAD-6C85-4A8B-A64C-0FAA74AC69E3}" type="presParOf" srcId="{AD7F216B-50D0-48BA-BDEB-9581C5E1E52D}" destId="{CF62DC42-4D00-4F8C-99A3-9CB25265E0A4}" srcOrd="5" destOrd="0" presId="urn:microsoft.com/office/officeart/2005/8/layout/default"/>
    <dgm:cxn modelId="{4AD907EB-0ED7-4168-9DC8-F37CB6CF5F50}" type="presParOf" srcId="{AD7F216B-50D0-48BA-BDEB-9581C5E1E52D}" destId="{1EECE060-22E6-45CE-8785-3C6C0FF11300}" srcOrd="6" destOrd="0" presId="urn:microsoft.com/office/officeart/2005/8/layout/default"/>
    <dgm:cxn modelId="{F7387579-643F-4C8B-88FD-FBB738E63EBE}" type="presParOf" srcId="{AD7F216B-50D0-48BA-BDEB-9581C5E1E52D}" destId="{6083CDBC-82F7-448E-ACD1-4C25AFAF98FA}" srcOrd="7" destOrd="0" presId="urn:microsoft.com/office/officeart/2005/8/layout/default"/>
    <dgm:cxn modelId="{C38757E7-9856-4F24-933B-51EAE77F890B}" type="presParOf" srcId="{AD7F216B-50D0-48BA-BDEB-9581C5E1E52D}" destId="{41668646-48A8-4A51-B61F-1A40C5C196CE}" srcOrd="8" destOrd="0" presId="urn:microsoft.com/office/officeart/2005/8/layout/default"/>
    <dgm:cxn modelId="{227E1283-DD44-400A-82C0-CEBECDCA23F6}" type="presParOf" srcId="{AD7F216B-50D0-48BA-BDEB-9581C5E1E52D}" destId="{6FA3952E-B02C-42D6-AB72-5C12C24D3C19}" srcOrd="9" destOrd="0" presId="urn:microsoft.com/office/officeart/2005/8/layout/default"/>
    <dgm:cxn modelId="{A101F221-A6C4-4484-8B0E-6CD97528BFBD}" type="presParOf" srcId="{AD7F216B-50D0-48BA-BDEB-9581C5E1E52D}" destId="{F748AD6F-7C15-44EF-B0C1-B31CAA7D79C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D099D49-49D3-4297-B6E2-8FB4F4015C0A}" type="doc">
      <dgm:prSet loTypeId="urn:microsoft.com/office/officeart/2005/8/layout/default" loCatId="list" qsTypeId="urn:microsoft.com/office/officeart/2005/8/quickstyle/simple2" qsCatId="simple" csTypeId="urn:microsoft.com/office/officeart/2005/8/colors/accent3_3" csCatId="accent3"/>
      <dgm:spPr/>
      <dgm:t>
        <a:bodyPr/>
        <a:lstStyle/>
        <a:p>
          <a:endParaRPr lang="en-US"/>
        </a:p>
      </dgm:t>
    </dgm:pt>
    <dgm:pt modelId="{2B1FEFED-D79C-4BB8-AC17-8534CD30D445}">
      <dgm:prSet/>
      <dgm:spPr/>
      <dgm:t>
        <a:bodyPr/>
        <a:lstStyle/>
        <a:p>
          <a:r>
            <a:rPr lang="hu-HU">
              <a:solidFill>
                <a:schemeClr val="tx1"/>
              </a:solidFill>
            </a:rPr>
            <a:t>Lábrázás, az étel piszkálása nem megengedett</a:t>
          </a:r>
          <a:endParaRPr lang="en-US">
            <a:solidFill>
              <a:schemeClr val="tx1"/>
            </a:solidFill>
          </a:endParaRPr>
        </a:p>
      </dgm:t>
    </dgm:pt>
    <dgm:pt modelId="{37E7B5EE-2843-47ED-8436-061B4F239DCE}" type="parTrans" cxnId="{0D8FDFBF-9312-4612-B548-60DEB4BEE82E}">
      <dgm:prSet/>
      <dgm:spPr/>
      <dgm:t>
        <a:bodyPr/>
        <a:lstStyle/>
        <a:p>
          <a:endParaRPr lang="en-US"/>
        </a:p>
      </dgm:t>
    </dgm:pt>
    <dgm:pt modelId="{6A2BCF39-6BA5-4EC7-8496-4CCF6BD52A6C}" type="sibTrans" cxnId="{0D8FDFBF-9312-4612-B548-60DEB4BEE82E}">
      <dgm:prSet/>
      <dgm:spPr/>
      <dgm:t>
        <a:bodyPr/>
        <a:lstStyle/>
        <a:p>
          <a:endParaRPr lang="en-US"/>
        </a:p>
      </dgm:t>
    </dgm:pt>
    <dgm:pt modelId="{F3EB1F3E-AA8C-4A32-A494-14D5439EB831}">
      <dgm:prSet/>
      <dgm:spPr/>
      <dgm:t>
        <a:bodyPr/>
        <a:lstStyle/>
        <a:p>
          <a:r>
            <a:rPr lang="hu-HU">
              <a:solidFill>
                <a:schemeClr val="tx1"/>
              </a:solidFill>
            </a:rPr>
            <a:t>Csak meghatározott ételeket lehet félbevágni, és annál kisebbre nem.</a:t>
          </a:r>
          <a:endParaRPr lang="en-US">
            <a:solidFill>
              <a:schemeClr val="tx1"/>
            </a:solidFill>
          </a:endParaRPr>
        </a:p>
      </dgm:t>
    </dgm:pt>
    <dgm:pt modelId="{175BA263-DCC0-462D-9FAF-A05FACBF1158}" type="parTrans" cxnId="{CDD1FDF1-BB28-408C-959E-50AB6315F190}">
      <dgm:prSet/>
      <dgm:spPr/>
      <dgm:t>
        <a:bodyPr/>
        <a:lstStyle/>
        <a:p>
          <a:endParaRPr lang="en-US"/>
        </a:p>
      </dgm:t>
    </dgm:pt>
    <dgm:pt modelId="{1F5A42CD-F2DD-4370-AD52-F3772F699850}" type="sibTrans" cxnId="{CDD1FDF1-BB28-408C-959E-50AB6315F190}">
      <dgm:prSet/>
      <dgm:spPr/>
      <dgm:t>
        <a:bodyPr/>
        <a:lstStyle/>
        <a:p>
          <a:endParaRPr lang="en-US"/>
        </a:p>
      </dgm:t>
    </dgm:pt>
    <dgm:pt modelId="{688AAFD4-7579-41CC-9D21-D4A51ED82898}">
      <dgm:prSet/>
      <dgm:spPr/>
      <dgm:t>
        <a:bodyPr/>
        <a:lstStyle/>
        <a:p>
          <a:r>
            <a:rPr lang="hu-HU">
              <a:solidFill>
                <a:schemeClr val="tx1"/>
              </a:solidFill>
            </a:rPr>
            <a:t>A tálcán kapott ételeket sorrendbe kell elfogyasztani és nem lehet keverni.</a:t>
          </a:r>
          <a:endParaRPr lang="en-US">
            <a:solidFill>
              <a:schemeClr val="tx1"/>
            </a:solidFill>
          </a:endParaRPr>
        </a:p>
      </dgm:t>
    </dgm:pt>
    <dgm:pt modelId="{34C9EBAC-C0AA-47D9-A082-3C7F6F85020A}" type="parTrans" cxnId="{86710B99-21FA-4D90-915C-B9B68BDC7533}">
      <dgm:prSet/>
      <dgm:spPr/>
      <dgm:t>
        <a:bodyPr/>
        <a:lstStyle/>
        <a:p>
          <a:endParaRPr lang="en-US"/>
        </a:p>
      </dgm:t>
    </dgm:pt>
    <dgm:pt modelId="{CE1C6E95-7E8D-4DCF-A392-68CF2757A7AB}" type="sibTrans" cxnId="{86710B99-21FA-4D90-915C-B9B68BDC7533}">
      <dgm:prSet/>
      <dgm:spPr/>
      <dgm:t>
        <a:bodyPr/>
        <a:lstStyle/>
        <a:p>
          <a:endParaRPr lang="en-US"/>
        </a:p>
      </dgm:t>
    </dgm:pt>
    <dgm:pt modelId="{9452A370-6DB3-45EC-9BFC-9E85834CD730}">
      <dgm:prSet/>
      <dgm:spPr/>
      <dgm:t>
        <a:bodyPr/>
        <a:lstStyle/>
        <a:p>
          <a:r>
            <a:rPr lang="hu-HU">
              <a:solidFill>
                <a:schemeClr val="tx1"/>
              </a:solidFill>
            </a:rPr>
            <a:t>A meghatározott napi ételen kívül nem lehet mást enni.</a:t>
          </a:r>
          <a:endParaRPr lang="en-US">
            <a:solidFill>
              <a:schemeClr val="tx1"/>
            </a:solidFill>
          </a:endParaRPr>
        </a:p>
      </dgm:t>
    </dgm:pt>
    <dgm:pt modelId="{47C90065-3C60-475C-B5C8-EFAA9DC51453}" type="parTrans" cxnId="{E9DB619B-2995-49EC-B0AF-52E4BA99ABDA}">
      <dgm:prSet/>
      <dgm:spPr/>
      <dgm:t>
        <a:bodyPr/>
        <a:lstStyle/>
        <a:p>
          <a:endParaRPr lang="en-US"/>
        </a:p>
      </dgm:t>
    </dgm:pt>
    <dgm:pt modelId="{D9A20252-099F-4059-9BEA-47A9EC2B6602}" type="sibTrans" cxnId="{E9DB619B-2995-49EC-B0AF-52E4BA99ABDA}">
      <dgm:prSet/>
      <dgm:spPr/>
      <dgm:t>
        <a:bodyPr/>
        <a:lstStyle/>
        <a:p>
          <a:endParaRPr lang="en-US"/>
        </a:p>
      </dgm:t>
    </dgm:pt>
    <dgm:pt modelId="{B1748F4D-D84C-4EF1-86B1-FA45B9ABDC7D}">
      <dgm:prSet/>
      <dgm:spPr/>
      <dgm:t>
        <a:bodyPr/>
        <a:lstStyle/>
        <a:p>
          <a:r>
            <a:rPr lang="hu-HU">
              <a:solidFill>
                <a:schemeClr val="tx1"/>
              </a:solidFill>
            </a:rPr>
            <a:t>Étkezés közben a WC használatára nincs lehetőség, utána is csak felügyelettel.</a:t>
          </a:r>
          <a:endParaRPr lang="en-US">
            <a:solidFill>
              <a:schemeClr val="tx1"/>
            </a:solidFill>
          </a:endParaRPr>
        </a:p>
      </dgm:t>
    </dgm:pt>
    <dgm:pt modelId="{658292DB-9F5A-4DED-B25C-0AD88FDC3F90}" type="parTrans" cxnId="{63FDF190-B22A-45A8-9AC6-619C1B9ECB86}">
      <dgm:prSet/>
      <dgm:spPr/>
      <dgm:t>
        <a:bodyPr/>
        <a:lstStyle/>
        <a:p>
          <a:endParaRPr lang="en-US"/>
        </a:p>
      </dgm:t>
    </dgm:pt>
    <dgm:pt modelId="{F0CB280D-F704-419F-9624-3B4B104E44B4}" type="sibTrans" cxnId="{63FDF190-B22A-45A8-9AC6-619C1B9ECB86}">
      <dgm:prSet/>
      <dgm:spPr/>
      <dgm:t>
        <a:bodyPr/>
        <a:lstStyle/>
        <a:p>
          <a:endParaRPr lang="en-US"/>
        </a:p>
      </dgm:t>
    </dgm:pt>
    <dgm:pt modelId="{825531B1-F39C-4D87-BCB4-1C79E5DB9262}">
      <dgm:prSet/>
      <dgm:spPr/>
      <dgm:t>
        <a:bodyPr/>
        <a:lstStyle/>
        <a:p>
          <a:r>
            <a:rPr lang="hu-HU">
              <a:solidFill>
                <a:schemeClr val="tx1"/>
              </a:solidFill>
            </a:rPr>
            <a:t>Az alultáplált pácienseknek minden étkezés mellé meg kell inni egy pohár kalóriadús italt.</a:t>
          </a:r>
          <a:endParaRPr lang="en-US">
            <a:solidFill>
              <a:schemeClr val="tx1"/>
            </a:solidFill>
          </a:endParaRPr>
        </a:p>
      </dgm:t>
    </dgm:pt>
    <dgm:pt modelId="{B58968FC-CAD5-494F-857F-F520AA9AB134}" type="parTrans" cxnId="{E63F39FE-A1FE-4C06-84D7-7D2D737485CD}">
      <dgm:prSet/>
      <dgm:spPr/>
      <dgm:t>
        <a:bodyPr/>
        <a:lstStyle/>
        <a:p>
          <a:endParaRPr lang="en-US"/>
        </a:p>
      </dgm:t>
    </dgm:pt>
    <dgm:pt modelId="{883E1B96-B8D9-4AC3-88A7-1EA5E7942291}" type="sibTrans" cxnId="{E63F39FE-A1FE-4C06-84D7-7D2D737485CD}">
      <dgm:prSet/>
      <dgm:spPr/>
      <dgm:t>
        <a:bodyPr/>
        <a:lstStyle/>
        <a:p>
          <a:endParaRPr lang="en-US"/>
        </a:p>
      </dgm:t>
    </dgm:pt>
    <dgm:pt modelId="{DA45FD84-D657-4B71-800B-88736BAE7E02}">
      <dgm:prSet/>
      <dgm:spPr/>
      <dgm:t>
        <a:bodyPr/>
        <a:lstStyle/>
        <a:p>
          <a:r>
            <a:rPr lang="hu-HU">
              <a:solidFill>
                <a:schemeClr val="tx1"/>
              </a:solidFill>
            </a:rPr>
            <a:t>Étkezések után egy óra felügyelet.</a:t>
          </a:r>
          <a:endParaRPr lang="en-US">
            <a:solidFill>
              <a:schemeClr val="tx1"/>
            </a:solidFill>
          </a:endParaRPr>
        </a:p>
      </dgm:t>
    </dgm:pt>
    <dgm:pt modelId="{7403CD67-E93B-4803-9220-C358A1C6351B}" type="parTrans" cxnId="{99E89B3B-26D2-4A07-8F2E-B65015522914}">
      <dgm:prSet/>
      <dgm:spPr/>
      <dgm:t>
        <a:bodyPr/>
        <a:lstStyle/>
        <a:p>
          <a:endParaRPr lang="en-US"/>
        </a:p>
      </dgm:t>
    </dgm:pt>
    <dgm:pt modelId="{165F28F4-F8D2-4AE7-902E-9CBB8D4106EC}" type="sibTrans" cxnId="{99E89B3B-26D2-4A07-8F2E-B65015522914}">
      <dgm:prSet/>
      <dgm:spPr/>
      <dgm:t>
        <a:bodyPr/>
        <a:lstStyle/>
        <a:p>
          <a:endParaRPr lang="en-US"/>
        </a:p>
      </dgm:t>
    </dgm:pt>
    <dgm:pt modelId="{29EAC06D-69C9-445E-8AA9-2F8B249907FA}" type="pres">
      <dgm:prSet presAssocID="{8D099D49-49D3-4297-B6E2-8FB4F4015C0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8ADC7878-8E78-4684-8009-8B90EA9E2D2A}" type="pres">
      <dgm:prSet presAssocID="{2B1FEFED-D79C-4BB8-AC17-8534CD30D445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E8B9CF3-1A6E-4B1B-B422-9553E5D8E57C}" type="pres">
      <dgm:prSet presAssocID="{6A2BCF39-6BA5-4EC7-8496-4CCF6BD52A6C}" presName="sibTrans" presStyleCnt="0"/>
      <dgm:spPr/>
    </dgm:pt>
    <dgm:pt modelId="{BB152B9A-0A73-4084-9DBE-7568085AC357}" type="pres">
      <dgm:prSet presAssocID="{F3EB1F3E-AA8C-4A32-A494-14D5439EB831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E986F25-D8DC-4040-B65F-26C5F1973AAA}" type="pres">
      <dgm:prSet presAssocID="{1F5A42CD-F2DD-4370-AD52-F3772F699850}" presName="sibTrans" presStyleCnt="0"/>
      <dgm:spPr/>
    </dgm:pt>
    <dgm:pt modelId="{95DCF6EC-133D-4F11-8E57-7F423231C245}" type="pres">
      <dgm:prSet presAssocID="{688AAFD4-7579-41CC-9D21-D4A51ED82898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3D18104-E36F-4802-8DF8-164E22CF94F5}" type="pres">
      <dgm:prSet presAssocID="{CE1C6E95-7E8D-4DCF-A392-68CF2757A7AB}" presName="sibTrans" presStyleCnt="0"/>
      <dgm:spPr/>
    </dgm:pt>
    <dgm:pt modelId="{CFD7DBAB-FE36-40D2-A021-4EC4EEA280C5}" type="pres">
      <dgm:prSet presAssocID="{9452A370-6DB3-45EC-9BFC-9E85834CD730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C46C3B1-0C6F-4C53-B2C5-500C42FC0B92}" type="pres">
      <dgm:prSet presAssocID="{D9A20252-099F-4059-9BEA-47A9EC2B6602}" presName="sibTrans" presStyleCnt="0"/>
      <dgm:spPr/>
    </dgm:pt>
    <dgm:pt modelId="{50A673E5-1122-4F27-AAC3-871F5615EAAC}" type="pres">
      <dgm:prSet presAssocID="{B1748F4D-D84C-4EF1-86B1-FA45B9ABDC7D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506D819-A6BA-4A0E-AAB1-E98365EADBEA}" type="pres">
      <dgm:prSet presAssocID="{F0CB280D-F704-419F-9624-3B4B104E44B4}" presName="sibTrans" presStyleCnt="0"/>
      <dgm:spPr/>
    </dgm:pt>
    <dgm:pt modelId="{CC084BCD-3014-4282-B3A3-2C28632881E1}" type="pres">
      <dgm:prSet presAssocID="{825531B1-F39C-4D87-BCB4-1C79E5DB926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81F00A2-A38E-4C9E-ADCB-3C68885192C2}" type="pres">
      <dgm:prSet presAssocID="{883E1B96-B8D9-4AC3-88A7-1EA5E7942291}" presName="sibTrans" presStyleCnt="0"/>
      <dgm:spPr/>
    </dgm:pt>
    <dgm:pt modelId="{1E23E4A0-E013-4630-A0D2-9B90A3E5F978}" type="pres">
      <dgm:prSet presAssocID="{DA45FD84-D657-4B71-800B-88736BAE7E02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E9DB619B-2995-49EC-B0AF-52E4BA99ABDA}" srcId="{8D099D49-49D3-4297-B6E2-8FB4F4015C0A}" destId="{9452A370-6DB3-45EC-9BFC-9E85834CD730}" srcOrd="3" destOrd="0" parTransId="{47C90065-3C60-475C-B5C8-EFAA9DC51453}" sibTransId="{D9A20252-099F-4059-9BEA-47A9EC2B6602}"/>
    <dgm:cxn modelId="{809C0013-5BE8-4F86-A5FF-4B1079E5EDF6}" type="presOf" srcId="{9452A370-6DB3-45EC-9BFC-9E85834CD730}" destId="{CFD7DBAB-FE36-40D2-A021-4EC4EEA280C5}" srcOrd="0" destOrd="0" presId="urn:microsoft.com/office/officeart/2005/8/layout/default"/>
    <dgm:cxn modelId="{CDD1FDF1-BB28-408C-959E-50AB6315F190}" srcId="{8D099D49-49D3-4297-B6E2-8FB4F4015C0A}" destId="{F3EB1F3E-AA8C-4A32-A494-14D5439EB831}" srcOrd="1" destOrd="0" parTransId="{175BA263-DCC0-462D-9FAF-A05FACBF1158}" sibTransId="{1F5A42CD-F2DD-4370-AD52-F3772F699850}"/>
    <dgm:cxn modelId="{91C5C95E-24FE-4419-AB8F-BB26166F3F0D}" type="presOf" srcId="{688AAFD4-7579-41CC-9D21-D4A51ED82898}" destId="{95DCF6EC-133D-4F11-8E57-7F423231C245}" srcOrd="0" destOrd="0" presId="urn:microsoft.com/office/officeart/2005/8/layout/default"/>
    <dgm:cxn modelId="{63FDF190-B22A-45A8-9AC6-619C1B9ECB86}" srcId="{8D099D49-49D3-4297-B6E2-8FB4F4015C0A}" destId="{B1748F4D-D84C-4EF1-86B1-FA45B9ABDC7D}" srcOrd="4" destOrd="0" parTransId="{658292DB-9F5A-4DED-B25C-0AD88FDC3F90}" sibTransId="{F0CB280D-F704-419F-9624-3B4B104E44B4}"/>
    <dgm:cxn modelId="{ADC6D656-F288-48E4-BDE0-B7EFFA8661ED}" type="presOf" srcId="{2B1FEFED-D79C-4BB8-AC17-8534CD30D445}" destId="{8ADC7878-8E78-4684-8009-8B90EA9E2D2A}" srcOrd="0" destOrd="0" presId="urn:microsoft.com/office/officeart/2005/8/layout/default"/>
    <dgm:cxn modelId="{3F25FF68-752D-41A6-A708-ACD2A7F601ED}" type="presOf" srcId="{8D099D49-49D3-4297-B6E2-8FB4F4015C0A}" destId="{29EAC06D-69C9-445E-8AA9-2F8B249907FA}" srcOrd="0" destOrd="0" presId="urn:microsoft.com/office/officeart/2005/8/layout/default"/>
    <dgm:cxn modelId="{99E89B3B-26D2-4A07-8F2E-B65015522914}" srcId="{8D099D49-49D3-4297-B6E2-8FB4F4015C0A}" destId="{DA45FD84-D657-4B71-800B-88736BAE7E02}" srcOrd="6" destOrd="0" parTransId="{7403CD67-E93B-4803-9220-C358A1C6351B}" sibTransId="{165F28F4-F8D2-4AE7-902E-9CBB8D4106EC}"/>
    <dgm:cxn modelId="{474EC7EE-C1C4-4BF1-A8B5-FF403A89B615}" type="presOf" srcId="{F3EB1F3E-AA8C-4A32-A494-14D5439EB831}" destId="{BB152B9A-0A73-4084-9DBE-7568085AC357}" srcOrd="0" destOrd="0" presId="urn:microsoft.com/office/officeart/2005/8/layout/default"/>
    <dgm:cxn modelId="{E63F39FE-A1FE-4C06-84D7-7D2D737485CD}" srcId="{8D099D49-49D3-4297-B6E2-8FB4F4015C0A}" destId="{825531B1-F39C-4D87-BCB4-1C79E5DB9262}" srcOrd="5" destOrd="0" parTransId="{B58968FC-CAD5-494F-857F-F520AA9AB134}" sibTransId="{883E1B96-B8D9-4AC3-88A7-1EA5E7942291}"/>
    <dgm:cxn modelId="{28470C4B-FCB0-49FB-844D-BE44BB8D7FB9}" type="presOf" srcId="{825531B1-F39C-4D87-BCB4-1C79E5DB9262}" destId="{CC084BCD-3014-4282-B3A3-2C28632881E1}" srcOrd="0" destOrd="0" presId="urn:microsoft.com/office/officeart/2005/8/layout/default"/>
    <dgm:cxn modelId="{132FD7EE-CA8A-4C06-80F0-FAE13D798457}" type="presOf" srcId="{B1748F4D-D84C-4EF1-86B1-FA45B9ABDC7D}" destId="{50A673E5-1122-4F27-AAC3-871F5615EAAC}" srcOrd="0" destOrd="0" presId="urn:microsoft.com/office/officeart/2005/8/layout/default"/>
    <dgm:cxn modelId="{24F094A1-D74B-43AA-A076-F87648DAFEE4}" type="presOf" srcId="{DA45FD84-D657-4B71-800B-88736BAE7E02}" destId="{1E23E4A0-E013-4630-A0D2-9B90A3E5F978}" srcOrd="0" destOrd="0" presId="urn:microsoft.com/office/officeart/2005/8/layout/default"/>
    <dgm:cxn modelId="{86710B99-21FA-4D90-915C-B9B68BDC7533}" srcId="{8D099D49-49D3-4297-B6E2-8FB4F4015C0A}" destId="{688AAFD4-7579-41CC-9D21-D4A51ED82898}" srcOrd="2" destOrd="0" parTransId="{34C9EBAC-C0AA-47D9-A082-3C7F6F85020A}" sibTransId="{CE1C6E95-7E8D-4DCF-A392-68CF2757A7AB}"/>
    <dgm:cxn modelId="{0D8FDFBF-9312-4612-B548-60DEB4BEE82E}" srcId="{8D099D49-49D3-4297-B6E2-8FB4F4015C0A}" destId="{2B1FEFED-D79C-4BB8-AC17-8534CD30D445}" srcOrd="0" destOrd="0" parTransId="{37E7B5EE-2843-47ED-8436-061B4F239DCE}" sibTransId="{6A2BCF39-6BA5-4EC7-8496-4CCF6BD52A6C}"/>
    <dgm:cxn modelId="{E94823ED-F7CE-41D2-A35F-ADB02434B7C8}" type="presParOf" srcId="{29EAC06D-69C9-445E-8AA9-2F8B249907FA}" destId="{8ADC7878-8E78-4684-8009-8B90EA9E2D2A}" srcOrd="0" destOrd="0" presId="urn:microsoft.com/office/officeart/2005/8/layout/default"/>
    <dgm:cxn modelId="{DAE55EA2-FE5E-4067-B4AE-DEBF6E65292D}" type="presParOf" srcId="{29EAC06D-69C9-445E-8AA9-2F8B249907FA}" destId="{BE8B9CF3-1A6E-4B1B-B422-9553E5D8E57C}" srcOrd="1" destOrd="0" presId="urn:microsoft.com/office/officeart/2005/8/layout/default"/>
    <dgm:cxn modelId="{FFBC58C6-F657-4DC7-B8E3-766A76C87085}" type="presParOf" srcId="{29EAC06D-69C9-445E-8AA9-2F8B249907FA}" destId="{BB152B9A-0A73-4084-9DBE-7568085AC357}" srcOrd="2" destOrd="0" presId="urn:microsoft.com/office/officeart/2005/8/layout/default"/>
    <dgm:cxn modelId="{BF6A607A-BEE4-46B0-ACA1-2D4F50B6E8A5}" type="presParOf" srcId="{29EAC06D-69C9-445E-8AA9-2F8B249907FA}" destId="{BE986F25-D8DC-4040-B65F-26C5F1973AAA}" srcOrd="3" destOrd="0" presId="urn:microsoft.com/office/officeart/2005/8/layout/default"/>
    <dgm:cxn modelId="{42C03C41-1E6D-40F9-91EB-729E934737D8}" type="presParOf" srcId="{29EAC06D-69C9-445E-8AA9-2F8B249907FA}" destId="{95DCF6EC-133D-4F11-8E57-7F423231C245}" srcOrd="4" destOrd="0" presId="urn:microsoft.com/office/officeart/2005/8/layout/default"/>
    <dgm:cxn modelId="{65F4A92F-7101-405E-B6E2-D5192DD82B40}" type="presParOf" srcId="{29EAC06D-69C9-445E-8AA9-2F8B249907FA}" destId="{23D18104-E36F-4802-8DF8-164E22CF94F5}" srcOrd="5" destOrd="0" presId="urn:microsoft.com/office/officeart/2005/8/layout/default"/>
    <dgm:cxn modelId="{09ADA801-62BA-43F1-9E53-17C5E3278088}" type="presParOf" srcId="{29EAC06D-69C9-445E-8AA9-2F8B249907FA}" destId="{CFD7DBAB-FE36-40D2-A021-4EC4EEA280C5}" srcOrd="6" destOrd="0" presId="urn:microsoft.com/office/officeart/2005/8/layout/default"/>
    <dgm:cxn modelId="{AACA8442-3CC5-4697-A454-2EE84D2641D7}" type="presParOf" srcId="{29EAC06D-69C9-445E-8AA9-2F8B249907FA}" destId="{EC46C3B1-0C6F-4C53-B2C5-500C42FC0B92}" srcOrd="7" destOrd="0" presId="urn:microsoft.com/office/officeart/2005/8/layout/default"/>
    <dgm:cxn modelId="{DC2089B4-A3E9-40B3-BC7E-073234612797}" type="presParOf" srcId="{29EAC06D-69C9-445E-8AA9-2F8B249907FA}" destId="{50A673E5-1122-4F27-AAC3-871F5615EAAC}" srcOrd="8" destOrd="0" presId="urn:microsoft.com/office/officeart/2005/8/layout/default"/>
    <dgm:cxn modelId="{8433DF9F-B96B-445D-B33E-F7680A03AEAA}" type="presParOf" srcId="{29EAC06D-69C9-445E-8AA9-2F8B249907FA}" destId="{F506D819-A6BA-4A0E-AAB1-E98365EADBEA}" srcOrd="9" destOrd="0" presId="urn:microsoft.com/office/officeart/2005/8/layout/default"/>
    <dgm:cxn modelId="{E214563F-4111-42AF-B5BA-347A4CEB1CB1}" type="presParOf" srcId="{29EAC06D-69C9-445E-8AA9-2F8B249907FA}" destId="{CC084BCD-3014-4282-B3A3-2C28632881E1}" srcOrd="10" destOrd="0" presId="urn:microsoft.com/office/officeart/2005/8/layout/default"/>
    <dgm:cxn modelId="{9A97B268-5627-4ABB-96AF-FD9A921FA682}" type="presParOf" srcId="{29EAC06D-69C9-445E-8AA9-2F8B249907FA}" destId="{081F00A2-A38E-4C9E-ADCB-3C68885192C2}" srcOrd="11" destOrd="0" presId="urn:microsoft.com/office/officeart/2005/8/layout/default"/>
    <dgm:cxn modelId="{DD03DAFF-753C-43CA-994B-C4579F949375}" type="presParOf" srcId="{29EAC06D-69C9-445E-8AA9-2F8B249907FA}" destId="{1E23E4A0-E013-4630-A0D2-9B90A3E5F978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C52FCFF-0E31-42FE-9368-799A6E45A2C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F368E85-7E22-421F-8ED4-C6599066C2B0}">
      <dgm:prSet/>
      <dgm:spPr/>
      <dgm:t>
        <a:bodyPr/>
        <a:lstStyle/>
        <a:p>
          <a:r>
            <a:rPr lang="hu-HU" baseline="0" dirty="0">
              <a:solidFill>
                <a:schemeClr val="tx1">
                  <a:lumMod val="95000"/>
                  <a:lumOff val="5000"/>
                </a:schemeClr>
              </a:solidFill>
              <a:hlinkClick xmlns:r="http://schemas.openxmlformats.org/officeDocument/2006/relationships" r:id="rId1"/>
            </a:rPr>
            <a:t>https://www.verywellmind.com/yes-eating-disorders-can-be-deadly-1138269</a:t>
          </a:r>
          <a:endParaRPr lang="en-US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322CFD3-37BC-43D8-AA8D-BAACE873DBD9}" type="parTrans" cxnId="{CF018C14-D9B1-48CB-8CAC-F522B89C1BEC}">
      <dgm:prSet/>
      <dgm:spPr/>
      <dgm:t>
        <a:bodyPr/>
        <a:lstStyle/>
        <a:p>
          <a:endParaRPr lang="en-US"/>
        </a:p>
      </dgm:t>
    </dgm:pt>
    <dgm:pt modelId="{08D2973D-7762-4765-8A2C-58471140B5CF}" type="sibTrans" cxnId="{CF018C14-D9B1-48CB-8CAC-F522B89C1BEC}">
      <dgm:prSet phldrT="1" phldr="0"/>
      <dgm:spPr/>
      <dgm:t>
        <a:bodyPr/>
        <a:lstStyle/>
        <a:p>
          <a:endParaRPr lang="en-US"/>
        </a:p>
      </dgm:t>
    </dgm:pt>
    <dgm:pt modelId="{310AA730-BE6B-4554-98A0-23EB16AD4C63}">
      <dgm:prSet/>
      <dgm:spPr/>
      <dgm:t>
        <a:bodyPr/>
        <a:lstStyle/>
        <a:p>
          <a:r>
            <a:rPr lang="hu-HU" baseline="0" dirty="0">
              <a:solidFill>
                <a:schemeClr val="tx1">
                  <a:lumMod val="95000"/>
                  <a:lumOff val="5000"/>
                </a:schemeClr>
              </a:solidFill>
              <a:hlinkClick xmlns:r="http://schemas.openxmlformats.org/officeDocument/2006/relationships" r:id="rId2"/>
            </a:rPr>
            <a:t>https://www.eatingrecoverycenter.com/blog/february-2018/let%E2%80%99s-get-real-about-the-history-of-eating-disorders?fbclid=IwAR3GtsEuNAIqLo3Iiv3nQM5ZUS4FrwGpyo5ZtptpkJK37cTx7TLB6GUyRR8</a:t>
          </a:r>
          <a:endParaRPr lang="en-US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92DFD54-6D50-4FB7-97DC-7069227DDA7A}" type="parTrans" cxnId="{92EA4020-08C3-42F6-B630-3A32CE167E89}">
      <dgm:prSet/>
      <dgm:spPr/>
      <dgm:t>
        <a:bodyPr/>
        <a:lstStyle/>
        <a:p>
          <a:endParaRPr lang="en-US"/>
        </a:p>
      </dgm:t>
    </dgm:pt>
    <dgm:pt modelId="{40668DA8-B92A-46FD-916B-1AC06A59AF4D}" type="sibTrans" cxnId="{92EA4020-08C3-42F6-B630-3A32CE167E89}">
      <dgm:prSet phldrT="2" phldr="0"/>
      <dgm:spPr/>
      <dgm:t>
        <a:bodyPr/>
        <a:lstStyle/>
        <a:p>
          <a:endParaRPr lang="en-US"/>
        </a:p>
      </dgm:t>
    </dgm:pt>
    <dgm:pt modelId="{C1CE7F42-C930-46CC-9210-E70F3D00F88B}">
      <dgm:prSet/>
      <dgm:spPr/>
      <dgm:t>
        <a:bodyPr/>
        <a:lstStyle/>
        <a:p>
          <a:r>
            <a:rPr lang="hu-HU" baseline="0" dirty="0">
              <a:solidFill>
                <a:schemeClr val="tx1">
                  <a:lumMod val="95000"/>
                  <a:lumOff val="5000"/>
                </a:schemeClr>
              </a:solidFill>
              <a:hlinkClick xmlns:r="http://schemas.openxmlformats.org/officeDocument/2006/relationships" r:id="rId3"/>
            </a:rPr>
            <a:t>https://www.insider.com/eating-disorder-art-book-2017-3?fbclid=IwAR23o7q_5EhfXF_yMWkIh2oN0Inpb7vB_-kbu0pveWkawR3QxRBgfy4vBzg#dieting-and-calorie-counting-to-meet-weight-loss-goals-gave-her-a-sense-of-control-3</a:t>
          </a:r>
          <a:endParaRPr lang="en-US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F76ABDC-61BD-4BD1-B6CA-41E023CFFCDA}" type="parTrans" cxnId="{5B09C2C2-D52F-48B0-9FB6-11DCF07B3F56}">
      <dgm:prSet/>
      <dgm:spPr/>
      <dgm:t>
        <a:bodyPr/>
        <a:lstStyle/>
        <a:p>
          <a:endParaRPr lang="en-US"/>
        </a:p>
      </dgm:t>
    </dgm:pt>
    <dgm:pt modelId="{8F551911-DFA4-4F56-A397-C6C2F920696D}" type="sibTrans" cxnId="{5B09C2C2-D52F-48B0-9FB6-11DCF07B3F56}">
      <dgm:prSet phldrT="3" phldr="0"/>
      <dgm:spPr/>
      <dgm:t>
        <a:bodyPr/>
        <a:lstStyle/>
        <a:p>
          <a:endParaRPr lang="en-US"/>
        </a:p>
      </dgm:t>
    </dgm:pt>
    <dgm:pt modelId="{65DD7EF6-D3AA-4323-AB71-1C727C796C72}">
      <dgm:prSet/>
      <dgm:spPr/>
      <dgm:t>
        <a:bodyPr/>
        <a:lstStyle/>
        <a:p>
          <a:r>
            <a:rPr lang="hu-HU" baseline="0" dirty="0">
              <a:solidFill>
                <a:schemeClr val="tx1">
                  <a:lumMod val="95000"/>
                  <a:lumOff val="5000"/>
                </a:schemeClr>
              </a:solidFill>
              <a:hlinkClick xmlns:r="http://schemas.openxmlformats.org/officeDocument/2006/relationships" r:id="rId4"/>
            </a:rPr>
            <a:t>https://www.freedeatingdisorders.org/patient-family-support/types-of-eating-disorders/?fbclid=IwAR0y4b7e5fDlVGifDvUWx-6uXKof3H5BbRFYLVtUA9lMWx7OXeJbXpiKMC8</a:t>
          </a:r>
          <a:endParaRPr lang="en-US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334981B-4CAF-4A33-841F-8E25E91689F3}" type="parTrans" cxnId="{7680A324-4678-4467-834A-C9C062F8D80C}">
      <dgm:prSet/>
      <dgm:spPr/>
      <dgm:t>
        <a:bodyPr/>
        <a:lstStyle/>
        <a:p>
          <a:endParaRPr lang="en-US"/>
        </a:p>
      </dgm:t>
    </dgm:pt>
    <dgm:pt modelId="{4C19FE8F-D69B-442E-B228-A6379E58C928}" type="sibTrans" cxnId="{7680A324-4678-4467-834A-C9C062F8D80C}">
      <dgm:prSet phldrT="4" phldr="0"/>
      <dgm:spPr/>
      <dgm:t>
        <a:bodyPr/>
        <a:lstStyle/>
        <a:p>
          <a:endParaRPr lang="en-US"/>
        </a:p>
      </dgm:t>
    </dgm:pt>
    <dgm:pt modelId="{91C143DE-1764-4651-8670-5A3F674A7122}">
      <dgm:prSet/>
      <dgm:spPr/>
      <dgm:t>
        <a:bodyPr/>
        <a:lstStyle/>
        <a:p>
          <a:r>
            <a:rPr lang="hu-HU" baseline="0" dirty="0">
              <a:solidFill>
                <a:schemeClr val="tx1">
                  <a:lumMod val="95000"/>
                  <a:lumOff val="5000"/>
                </a:schemeClr>
              </a:solidFill>
              <a:hlinkClick xmlns:r="http://schemas.openxmlformats.org/officeDocument/2006/relationships" r:id="rId5"/>
            </a:rPr>
            <a:t>https://keltyeatingdisorders.ca/generalinformation/why-are-eating-disorders-dangerous/?fbclid=IwAR23o7q_5EhfXF_yMWkIh2oN0Inpb7vB_-kbu0pveWkawR3QxRBgfy4vBzg</a:t>
          </a:r>
          <a:endParaRPr lang="en-US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2662E3B-E8EE-4FA3-8F01-8F3599D78141}" type="parTrans" cxnId="{A4DE7271-925D-4C1B-90F8-D4198BB6B64D}">
      <dgm:prSet/>
      <dgm:spPr/>
      <dgm:t>
        <a:bodyPr/>
        <a:lstStyle/>
        <a:p>
          <a:endParaRPr lang="en-US"/>
        </a:p>
      </dgm:t>
    </dgm:pt>
    <dgm:pt modelId="{46F87086-59D4-4E3F-8023-216862FA8A37}" type="sibTrans" cxnId="{A4DE7271-925D-4C1B-90F8-D4198BB6B64D}">
      <dgm:prSet phldrT="5" phldr="0"/>
      <dgm:spPr/>
      <dgm:t>
        <a:bodyPr/>
        <a:lstStyle/>
        <a:p>
          <a:endParaRPr lang="en-US"/>
        </a:p>
      </dgm:t>
    </dgm:pt>
    <dgm:pt modelId="{8277E16E-2814-4CC0-BE86-5544ABA89115}">
      <dgm:prSet/>
      <dgm:spPr/>
      <dgm:t>
        <a:bodyPr/>
        <a:lstStyle/>
        <a:p>
          <a:r>
            <a:rPr lang="hu-HU" baseline="0" dirty="0">
              <a:solidFill>
                <a:schemeClr val="tx1">
                  <a:lumMod val="95000"/>
                  <a:lumOff val="5000"/>
                </a:schemeClr>
              </a:solidFill>
              <a:hlinkClick xmlns:r="http://schemas.openxmlformats.org/officeDocument/2006/relationships" r:id="rId6"/>
            </a:rPr>
            <a:t>https://en.wikipedia.org/wiki/Eating_disorder</a:t>
          </a:r>
          <a:endParaRPr lang="en-US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2272C8C-BB3A-442D-B114-02CE9C626072}" type="parTrans" cxnId="{584AF7DB-44FC-4261-9BFF-C27F5985788D}">
      <dgm:prSet/>
      <dgm:spPr/>
      <dgm:t>
        <a:bodyPr/>
        <a:lstStyle/>
        <a:p>
          <a:endParaRPr lang="en-US"/>
        </a:p>
      </dgm:t>
    </dgm:pt>
    <dgm:pt modelId="{4520A037-D456-4F60-8098-5322E4116DF0}" type="sibTrans" cxnId="{584AF7DB-44FC-4261-9BFF-C27F5985788D}">
      <dgm:prSet phldrT="6" phldr="0"/>
      <dgm:spPr/>
      <dgm:t>
        <a:bodyPr/>
        <a:lstStyle/>
        <a:p>
          <a:endParaRPr lang="en-US"/>
        </a:p>
      </dgm:t>
    </dgm:pt>
    <dgm:pt modelId="{DAE0882E-7871-4707-A2A6-4744AD892E33}">
      <dgm:prSet/>
      <dgm:spPr/>
      <dgm:t>
        <a:bodyPr/>
        <a:lstStyle/>
        <a:p>
          <a:r>
            <a:rPr lang="hu-HU" baseline="0" dirty="0">
              <a:solidFill>
                <a:schemeClr val="tx1">
                  <a:lumMod val="95000"/>
                  <a:lumOff val="5000"/>
                </a:schemeClr>
              </a:solidFill>
              <a:hlinkClick xmlns:r="http://schemas.openxmlformats.org/officeDocument/2006/relationships" r:id="rId7"/>
            </a:rPr>
            <a:t>http://semmelweis.hu/pszichiatria/files/2018/01/Eve%CC%81szavar.pdf</a:t>
          </a:r>
          <a:endParaRPr lang="en-US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B2177E09-1593-440A-B057-69075E8C7349}" type="parTrans" cxnId="{FBBC301D-2E62-49C0-94F3-FADCECB80032}">
      <dgm:prSet/>
      <dgm:spPr/>
      <dgm:t>
        <a:bodyPr/>
        <a:lstStyle/>
        <a:p>
          <a:endParaRPr lang="en-US"/>
        </a:p>
      </dgm:t>
    </dgm:pt>
    <dgm:pt modelId="{F7A728CD-2AFC-4BE3-AED0-527E4F2F0412}" type="sibTrans" cxnId="{FBBC301D-2E62-49C0-94F3-FADCECB80032}">
      <dgm:prSet phldrT="7" phldr="0"/>
      <dgm:spPr/>
      <dgm:t>
        <a:bodyPr/>
        <a:lstStyle/>
        <a:p>
          <a:endParaRPr lang="en-US"/>
        </a:p>
      </dgm:t>
    </dgm:pt>
    <dgm:pt modelId="{92E07D6C-E08F-4664-A82E-9A2499AA5D07}">
      <dgm:prSet/>
      <dgm:spPr/>
      <dgm:t>
        <a:bodyPr/>
        <a:lstStyle/>
        <a:p>
          <a:r>
            <a:rPr lang="hu-HU" baseline="0" dirty="0">
              <a:solidFill>
                <a:schemeClr val="tx1">
                  <a:lumMod val="95000"/>
                  <a:lumOff val="5000"/>
                </a:schemeClr>
              </a:solidFill>
              <a:hlinkClick xmlns:r="http://schemas.openxmlformats.org/officeDocument/2006/relationships" r:id="rId8"/>
            </a:rPr>
            <a:t>https://www.youtube.com/watch?v=idoocIFEUDA&amp;t=7s</a:t>
          </a:r>
          <a:endParaRPr lang="en-US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E2B207D-C298-4F1B-9EA9-7A6FBB8B94D6}" type="parTrans" cxnId="{73722B12-DECD-4738-ACB6-68343DF75449}">
      <dgm:prSet/>
      <dgm:spPr/>
      <dgm:t>
        <a:bodyPr/>
        <a:lstStyle/>
        <a:p>
          <a:endParaRPr lang="en-US"/>
        </a:p>
      </dgm:t>
    </dgm:pt>
    <dgm:pt modelId="{7694A2C8-35EB-48B2-8450-A978100286B2}" type="sibTrans" cxnId="{73722B12-DECD-4738-ACB6-68343DF75449}">
      <dgm:prSet phldrT="8" phldr="0"/>
      <dgm:spPr/>
      <dgm:t>
        <a:bodyPr/>
        <a:lstStyle/>
        <a:p>
          <a:endParaRPr lang="en-US"/>
        </a:p>
      </dgm:t>
    </dgm:pt>
    <dgm:pt modelId="{E6006647-486C-4CDA-B491-F2A3EC5EDECA}">
      <dgm:prSet phldr="0"/>
      <dgm:spPr/>
      <dgm:t>
        <a:bodyPr/>
        <a:lstStyle/>
        <a:p>
          <a:r>
            <a:rPr lang="hu-HU" dirty="0">
              <a:hlinkClick xmlns:r="http://schemas.openxmlformats.org/officeDocument/2006/relationships" r:id="rId9"/>
            </a:rPr>
            <a:t>http://www.kamaszpanasz.hu/hirek/taplalkozas/3098/bulimia-anorexia</a:t>
          </a:r>
          <a:endParaRPr lang="hu-HU" dirty="0">
            <a:latin typeface="Century Schoolbook" panose="02040604050505020304"/>
          </a:endParaRPr>
        </a:p>
      </dgm:t>
    </dgm:pt>
    <dgm:pt modelId="{8E2A4BCF-8DF1-48E9-8DA2-CECBD5FAE231}" type="parTrans" cxnId="{DD681DCF-8717-4F35-B77C-FC39F82E99E6}">
      <dgm:prSet/>
      <dgm:spPr/>
    </dgm:pt>
    <dgm:pt modelId="{E007AE3B-49FE-4051-BB57-D9A84982EBA8}" type="sibTrans" cxnId="{DD681DCF-8717-4F35-B77C-FC39F82E99E6}">
      <dgm:prSet/>
      <dgm:spPr/>
    </dgm:pt>
    <dgm:pt modelId="{9CF7ECDF-311A-487D-804A-1CD935837F95}" type="pres">
      <dgm:prSet presAssocID="{BC52FCFF-0E31-42FE-9368-799A6E45A2C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6D30D5AB-2BC1-49F3-A9BC-EA23234151F6}" type="pres">
      <dgm:prSet presAssocID="{EF368E85-7E22-421F-8ED4-C6599066C2B0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151C39-253C-45D3-A35A-239B34B5BCC9}" type="pres">
      <dgm:prSet presAssocID="{08D2973D-7762-4765-8A2C-58471140B5CF}" presName="spacer" presStyleCnt="0"/>
      <dgm:spPr/>
    </dgm:pt>
    <dgm:pt modelId="{D3C9FBDE-7849-4F1A-B8E4-B26515E838AB}" type="pres">
      <dgm:prSet presAssocID="{310AA730-BE6B-4554-98A0-23EB16AD4C63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99B06A8-0F1F-449B-8A1D-F83206B8D65B}" type="pres">
      <dgm:prSet presAssocID="{40668DA8-B92A-46FD-916B-1AC06A59AF4D}" presName="spacer" presStyleCnt="0"/>
      <dgm:spPr/>
    </dgm:pt>
    <dgm:pt modelId="{75665C3C-2489-4E77-8F72-A5744A9AFDB2}" type="pres">
      <dgm:prSet presAssocID="{C1CE7F42-C930-46CC-9210-E70F3D00F88B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7657CA7-7793-4A49-A0AA-A65C2409CB29}" type="pres">
      <dgm:prSet presAssocID="{8F551911-DFA4-4F56-A397-C6C2F920696D}" presName="spacer" presStyleCnt="0"/>
      <dgm:spPr/>
    </dgm:pt>
    <dgm:pt modelId="{D4B04E13-CFC9-45FE-BE3F-325C89D679B8}" type="pres">
      <dgm:prSet presAssocID="{65DD7EF6-D3AA-4323-AB71-1C727C796C72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6395501-67DD-4D93-A067-C8E16563D210}" type="pres">
      <dgm:prSet presAssocID="{4C19FE8F-D69B-442E-B228-A6379E58C928}" presName="spacer" presStyleCnt="0"/>
      <dgm:spPr/>
    </dgm:pt>
    <dgm:pt modelId="{B9E5A8B9-FC6A-4E16-A008-F49B275B6088}" type="pres">
      <dgm:prSet presAssocID="{91C143DE-1764-4651-8670-5A3F674A7122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7132F81-F962-415D-B524-4E1EAB88EAA3}" type="pres">
      <dgm:prSet presAssocID="{46F87086-59D4-4E3F-8023-216862FA8A37}" presName="spacer" presStyleCnt="0"/>
      <dgm:spPr/>
    </dgm:pt>
    <dgm:pt modelId="{2D67CA2E-F2B4-4A98-8A66-357E4D1AC4A0}" type="pres">
      <dgm:prSet presAssocID="{8277E16E-2814-4CC0-BE86-5544ABA89115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56CEF89-036A-4BF3-B46B-BD9E4D454E0C}" type="pres">
      <dgm:prSet presAssocID="{4520A037-D456-4F60-8098-5322E4116DF0}" presName="spacer" presStyleCnt="0"/>
      <dgm:spPr/>
    </dgm:pt>
    <dgm:pt modelId="{15F861AF-67F8-4FF7-BAC4-DC0839764369}" type="pres">
      <dgm:prSet presAssocID="{DAE0882E-7871-4707-A2A6-4744AD892E33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D184D7D-2AFE-469A-82C4-F03F4598F572}" type="pres">
      <dgm:prSet presAssocID="{F7A728CD-2AFC-4BE3-AED0-527E4F2F0412}" presName="spacer" presStyleCnt="0"/>
      <dgm:spPr/>
    </dgm:pt>
    <dgm:pt modelId="{98642C1F-94E7-4CC7-A181-E040674F9E3B}" type="pres">
      <dgm:prSet presAssocID="{92E07D6C-E08F-4664-A82E-9A2499AA5D07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41D33F9-3E46-4C3C-A4BB-62975B4A3EC6}" type="pres">
      <dgm:prSet presAssocID="{7694A2C8-35EB-48B2-8450-A978100286B2}" presName="spacer" presStyleCnt="0"/>
      <dgm:spPr/>
    </dgm:pt>
    <dgm:pt modelId="{4EC97AE1-A345-462C-9A0C-8F7002D74389}" type="pres">
      <dgm:prSet presAssocID="{E6006647-486C-4CDA-B491-F2A3EC5EDECA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0BBD7B34-0D71-416D-8F84-6E0B8BEB85CA}" type="presOf" srcId="{E6006647-486C-4CDA-B491-F2A3EC5EDECA}" destId="{4EC97AE1-A345-462C-9A0C-8F7002D74389}" srcOrd="0" destOrd="0" presId="urn:microsoft.com/office/officeart/2005/8/layout/vList2"/>
    <dgm:cxn modelId="{DD681DCF-8717-4F35-B77C-FC39F82E99E6}" srcId="{BC52FCFF-0E31-42FE-9368-799A6E45A2C6}" destId="{E6006647-486C-4CDA-B491-F2A3EC5EDECA}" srcOrd="8" destOrd="0" parTransId="{8E2A4BCF-8DF1-48E9-8DA2-CECBD5FAE231}" sibTransId="{E007AE3B-49FE-4051-BB57-D9A84982EBA8}"/>
    <dgm:cxn modelId="{4BEAC28D-8695-413C-8919-3CCD0AB1EECA}" type="presOf" srcId="{C1CE7F42-C930-46CC-9210-E70F3D00F88B}" destId="{75665C3C-2489-4E77-8F72-A5744A9AFDB2}" srcOrd="0" destOrd="0" presId="urn:microsoft.com/office/officeart/2005/8/layout/vList2"/>
    <dgm:cxn modelId="{584AF7DB-44FC-4261-9BFF-C27F5985788D}" srcId="{BC52FCFF-0E31-42FE-9368-799A6E45A2C6}" destId="{8277E16E-2814-4CC0-BE86-5544ABA89115}" srcOrd="5" destOrd="0" parTransId="{22272C8C-BB3A-442D-B114-02CE9C626072}" sibTransId="{4520A037-D456-4F60-8098-5322E4116DF0}"/>
    <dgm:cxn modelId="{7680A324-4678-4467-834A-C9C062F8D80C}" srcId="{BC52FCFF-0E31-42FE-9368-799A6E45A2C6}" destId="{65DD7EF6-D3AA-4323-AB71-1C727C796C72}" srcOrd="3" destOrd="0" parTransId="{1334981B-4CAF-4A33-841F-8E25E91689F3}" sibTransId="{4C19FE8F-D69B-442E-B228-A6379E58C928}"/>
    <dgm:cxn modelId="{FBBC301D-2E62-49C0-94F3-FADCECB80032}" srcId="{BC52FCFF-0E31-42FE-9368-799A6E45A2C6}" destId="{DAE0882E-7871-4707-A2A6-4744AD892E33}" srcOrd="6" destOrd="0" parTransId="{B2177E09-1593-440A-B057-69075E8C7349}" sibTransId="{F7A728CD-2AFC-4BE3-AED0-527E4F2F0412}"/>
    <dgm:cxn modelId="{0EDE6ADF-3817-470D-A8BA-99D34D4F5272}" type="presOf" srcId="{92E07D6C-E08F-4664-A82E-9A2499AA5D07}" destId="{98642C1F-94E7-4CC7-A181-E040674F9E3B}" srcOrd="0" destOrd="0" presId="urn:microsoft.com/office/officeart/2005/8/layout/vList2"/>
    <dgm:cxn modelId="{92EA4020-08C3-42F6-B630-3A32CE167E89}" srcId="{BC52FCFF-0E31-42FE-9368-799A6E45A2C6}" destId="{310AA730-BE6B-4554-98A0-23EB16AD4C63}" srcOrd="1" destOrd="0" parTransId="{092DFD54-6D50-4FB7-97DC-7069227DDA7A}" sibTransId="{40668DA8-B92A-46FD-916B-1AC06A59AF4D}"/>
    <dgm:cxn modelId="{5B09C2C2-D52F-48B0-9FB6-11DCF07B3F56}" srcId="{BC52FCFF-0E31-42FE-9368-799A6E45A2C6}" destId="{C1CE7F42-C930-46CC-9210-E70F3D00F88B}" srcOrd="2" destOrd="0" parTransId="{AF76ABDC-61BD-4BD1-B6CA-41E023CFFCDA}" sibTransId="{8F551911-DFA4-4F56-A397-C6C2F920696D}"/>
    <dgm:cxn modelId="{A4DE7271-925D-4C1B-90F8-D4198BB6B64D}" srcId="{BC52FCFF-0E31-42FE-9368-799A6E45A2C6}" destId="{91C143DE-1764-4651-8670-5A3F674A7122}" srcOrd="4" destOrd="0" parTransId="{F2662E3B-E8EE-4FA3-8F01-8F3599D78141}" sibTransId="{46F87086-59D4-4E3F-8023-216862FA8A37}"/>
    <dgm:cxn modelId="{CF018C14-D9B1-48CB-8CAC-F522B89C1BEC}" srcId="{BC52FCFF-0E31-42FE-9368-799A6E45A2C6}" destId="{EF368E85-7E22-421F-8ED4-C6599066C2B0}" srcOrd="0" destOrd="0" parTransId="{4322CFD3-37BC-43D8-AA8D-BAACE873DBD9}" sibTransId="{08D2973D-7762-4765-8A2C-58471140B5CF}"/>
    <dgm:cxn modelId="{DB64B5BD-DF82-4F6F-89BF-303CB2220E0C}" type="presOf" srcId="{65DD7EF6-D3AA-4323-AB71-1C727C796C72}" destId="{D4B04E13-CFC9-45FE-BE3F-325C89D679B8}" srcOrd="0" destOrd="0" presId="urn:microsoft.com/office/officeart/2005/8/layout/vList2"/>
    <dgm:cxn modelId="{1376BE28-7096-4A95-83C8-FB6D85952949}" type="presOf" srcId="{8277E16E-2814-4CC0-BE86-5544ABA89115}" destId="{2D67CA2E-F2B4-4A98-8A66-357E4D1AC4A0}" srcOrd="0" destOrd="0" presId="urn:microsoft.com/office/officeart/2005/8/layout/vList2"/>
    <dgm:cxn modelId="{73722B12-DECD-4738-ACB6-68343DF75449}" srcId="{BC52FCFF-0E31-42FE-9368-799A6E45A2C6}" destId="{92E07D6C-E08F-4664-A82E-9A2499AA5D07}" srcOrd="7" destOrd="0" parTransId="{6E2B207D-C298-4F1B-9EA9-7A6FBB8B94D6}" sibTransId="{7694A2C8-35EB-48B2-8450-A978100286B2}"/>
    <dgm:cxn modelId="{D3CC7594-42BE-4474-8518-C87AADD1085E}" type="presOf" srcId="{DAE0882E-7871-4707-A2A6-4744AD892E33}" destId="{15F861AF-67F8-4FF7-BAC4-DC0839764369}" srcOrd="0" destOrd="0" presId="urn:microsoft.com/office/officeart/2005/8/layout/vList2"/>
    <dgm:cxn modelId="{175AADA0-9FD1-43E9-A6E0-A32ED39736D7}" type="presOf" srcId="{EF368E85-7E22-421F-8ED4-C6599066C2B0}" destId="{6D30D5AB-2BC1-49F3-A9BC-EA23234151F6}" srcOrd="0" destOrd="0" presId="urn:microsoft.com/office/officeart/2005/8/layout/vList2"/>
    <dgm:cxn modelId="{3BB6745F-DDEC-42BA-BD8D-8AF8617E4F63}" type="presOf" srcId="{BC52FCFF-0E31-42FE-9368-799A6E45A2C6}" destId="{9CF7ECDF-311A-487D-804A-1CD935837F95}" srcOrd="0" destOrd="0" presId="urn:microsoft.com/office/officeart/2005/8/layout/vList2"/>
    <dgm:cxn modelId="{1E8F2882-6511-483B-8A50-51EDE0F1857B}" type="presOf" srcId="{310AA730-BE6B-4554-98A0-23EB16AD4C63}" destId="{D3C9FBDE-7849-4F1A-B8E4-B26515E838AB}" srcOrd="0" destOrd="0" presId="urn:microsoft.com/office/officeart/2005/8/layout/vList2"/>
    <dgm:cxn modelId="{342C83C7-4817-4F8E-9B49-6236873179E0}" type="presOf" srcId="{91C143DE-1764-4651-8670-5A3F674A7122}" destId="{B9E5A8B9-FC6A-4E16-A008-F49B275B6088}" srcOrd="0" destOrd="0" presId="urn:microsoft.com/office/officeart/2005/8/layout/vList2"/>
    <dgm:cxn modelId="{A9D38073-E708-4654-B50B-5A8B43D612BA}" type="presParOf" srcId="{9CF7ECDF-311A-487D-804A-1CD935837F95}" destId="{6D30D5AB-2BC1-49F3-A9BC-EA23234151F6}" srcOrd="0" destOrd="0" presId="urn:microsoft.com/office/officeart/2005/8/layout/vList2"/>
    <dgm:cxn modelId="{10A54763-87B0-4204-8B6C-EDD30EC6A9B0}" type="presParOf" srcId="{9CF7ECDF-311A-487D-804A-1CD935837F95}" destId="{D5151C39-253C-45D3-A35A-239B34B5BCC9}" srcOrd="1" destOrd="0" presId="urn:microsoft.com/office/officeart/2005/8/layout/vList2"/>
    <dgm:cxn modelId="{2FB2AF5B-29C3-4D2A-BD2A-BA554DB912F4}" type="presParOf" srcId="{9CF7ECDF-311A-487D-804A-1CD935837F95}" destId="{D3C9FBDE-7849-4F1A-B8E4-B26515E838AB}" srcOrd="2" destOrd="0" presId="urn:microsoft.com/office/officeart/2005/8/layout/vList2"/>
    <dgm:cxn modelId="{0B52675D-3C68-46DC-B07F-451AA110F12D}" type="presParOf" srcId="{9CF7ECDF-311A-487D-804A-1CD935837F95}" destId="{999B06A8-0F1F-449B-8A1D-F83206B8D65B}" srcOrd="3" destOrd="0" presId="urn:microsoft.com/office/officeart/2005/8/layout/vList2"/>
    <dgm:cxn modelId="{360CB638-4949-4AC7-AEA5-DB4952BABDFF}" type="presParOf" srcId="{9CF7ECDF-311A-487D-804A-1CD935837F95}" destId="{75665C3C-2489-4E77-8F72-A5744A9AFDB2}" srcOrd="4" destOrd="0" presId="urn:microsoft.com/office/officeart/2005/8/layout/vList2"/>
    <dgm:cxn modelId="{46A64200-5368-4362-855A-C89157C7843D}" type="presParOf" srcId="{9CF7ECDF-311A-487D-804A-1CD935837F95}" destId="{47657CA7-7793-4A49-A0AA-A65C2409CB29}" srcOrd="5" destOrd="0" presId="urn:microsoft.com/office/officeart/2005/8/layout/vList2"/>
    <dgm:cxn modelId="{A60A8205-DE10-4811-81F8-3E8A89124DBE}" type="presParOf" srcId="{9CF7ECDF-311A-487D-804A-1CD935837F95}" destId="{D4B04E13-CFC9-45FE-BE3F-325C89D679B8}" srcOrd="6" destOrd="0" presId="urn:microsoft.com/office/officeart/2005/8/layout/vList2"/>
    <dgm:cxn modelId="{56D14A62-0E91-48FC-B149-F041D3ACC115}" type="presParOf" srcId="{9CF7ECDF-311A-487D-804A-1CD935837F95}" destId="{66395501-67DD-4D93-A067-C8E16563D210}" srcOrd="7" destOrd="0" presId="urn:microsoft.com/office/officeart/2005/8/layout/vList2"/>
    <dgm:cxn modelId="{07260794-F925-430A-B601-A6718277312C}" type="presParOf" srcId="{9CF7ECDF-311A-487D-804A-1CD935837F95}" destId="{B9E5A8B9-FC6A-4E16-A008-F49B275B6088}" srcOrd="8" destOrd="0" presId="urn:microsoft.com/office/officeart/2005/8/layout/vList2"/>
    <dgm:cxn modelId="{A2CC0764-E01F-422C-8623-111B4CE00FFD}" type="presParOf" srcId="{9CF7ECDF-311A-487D-804A-1CD935837F95}" destId="{F7132F81-F962-415D-B524-4E1EAB88EAA3}" srcOrd="9" destOrd="0" presId="urn:microsoft.com/office/officeart/2005/8/layout/vList2"/>
    <dgm:cxn modelId="{E287A7CB-CCA3-400D-80DA-AD0046D6F282}" type="presParOf" srcId="{9CF7ECDF-311A-487D-804A-1CD935837F95}" destId="{2D67CA2E-F2B4-4A98-8A66-357E4D1AC4A0}" srcOrd="10" destOrd="0" presId="urn:microsoft.com/office/officeart/2005/8/layout/vList2"/>
    <dgm:cxn modelId="{C6F2DAF4-14CA-4984-AC39-15D146833303}" type="presParOf" srcId="{9CF7ECDF-311A-487D-804A-1CD935837F95}" destId="{B56CEF89-036A-4BF3-B46B-BD9E4D454E0C}" srcOrd="11" destOrd="0" presId="urn:microsoft.com/office/officeart/2005/8/layout/vList2"/>
    <dgm:cxn modelId="{2120B378-4EEA-4F30-B660-05AEFF91C461}" type="presParOf" srcId="{9CF7ECDF-311A-487D-804A-1CD935837F95}" destId="{15F861AF-67F8-4FF7-BAC4-DC0839764369}" srcOrd="12" destOrd="0" presId="urn:microsoft.com/office/officeart/2005/8/layout/vList2"/>
    <dgm:cxn modelId="{0B2558C0-D050-493B-ADB9-0C6906D95366}" type="presParOf" srcId="{9CF7ECDF-311A-487D-804A-1CD935837F95}" destId="{3D184D7D-2AFE-469A-82C4-F03F4598F572}" srcOrd="13" destOrd="0" presId="urn:microsoft.com/office/officeart/2005/8/layout/vList2"/>
    <dgm:cxn modelId="{07383E6B-BC9A-47CF-9161-DF8FA39BC8F8}" type="presParOf" srcId="{9CF7ECDF-311A-487D-804A-1CD935837F95}" destId="{98642C1F-94E7-4CC7-A181-E040674F9E3B}" srcOrd="14" destOrd="0" presId="urn:microsoft.com/office/officeart/2005/8/layout/vList2"/>
    <dgm:cxn modelId="{E43CD85A-8F84-49E3-8BEA-0F39C10F41FF}" type="presParOf" srcId="{9CF7ECDF-311A-487D-804A-1CD935837F95}" destId="{441D33F9-3E46-4C3C-A4BB-62975B4A3EC6}" srcOrd="15" destOrd="0" presId="urn:microsoft.com/office/officeart/2005/8/layout/vList2"/>
    <dgm:cxn modelId="{745F6278-F341-45B4-AD9F-C1FE79F77BDF}" type="presParOf" srcId="{9CF7ECDF-311A-487D-804A-1CD935837F95}" destId="{4EC97AE1-A345-462C-9A0C-8F7002D74389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D62683-B7C5-4999-96D4-EF2E92B4BE5A}" type="doc">
      <dgm:prSet loTypeId="urn:microsoft.com/office/officeart/2005/8/layout/default" loCatId="list" qsTypeId="urn:microsoft.com/office/officeart/2005/8/quickstyle/simple2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EC77F15D-62A4-4BA4-9159-75F4FCF46179}">
      <dgm:prSet/>
      <dgm:spPr/>
      <dgm:t>
        <a:bodyPr/>
        <a:lstStyle/>
        <a:p>
          <a:r>
            <a:rPr lang="hu-HU" baseline="0" dirty="0">
              <a:solidFill>
                <a:schemeClr val="tx1"/>
              </a:solidFill>
            </a:rPr>
            <a:t>Anorexia </a:t>
          </a:r>
          <a:r>
            <a:rPr lang="hu-HU" baseline="0" dirty="0" err="1">
              <a:solidFill>
                <a:schemeClr val="tx1"/>
              </a:solidFill>
            </a:rPr>
            <a:t>Nervosa</a:t>
          </a:r>
          <a:endParaRPr lang="en-US" dirty="0" err="1">
            <a:solidFill>
              <a:schemeClr val="tx1"/>
            </a:solidFill>
          </a:endParaRPr>
        </a:p>
      </dgm:t>
    </dgm:pt>
    <dgm:pt modelId="{461C8DC2-2BCD-407E-8B69-F4E3EDB0971D}" type="parTrans" cxnId="{A62FB5EF-A7BC-42BD-922F-DB478BEA15DB}">
      <dgm:prSet/>
      <dgm:spPr/>
      <dgm:t>
        <a:bodyPr/>
        <a:lstStyle/>
        <a:p>
          <a:endParaRPr lang="en-US"/>
        </a:p>
      </dgm:t>
    </dgm:pt>
    <dgm:pt modelId="{EA3B946D-5B21-4549-A61E-69700CD12486}" type="sibTrans" cxnId="{A62FB5EF-A7BC-42BD-922F-DB478BEA15DB}">
      <dgm:prSet/>
      <dgm:spPr/>
      <dgm:t>
        <a:bodyPr/>
        <a:lstStyle/>
        <a:p>
          <a:endParaRPr lang="en-US"/>
        </a:p>
      </dgm:t>
    </dgm:pt>
    <dgm:pt modelId="{DD4A51FC-1E1B-4AA0-8E78-0E1929D41508}">
      <dgm:prSet/>
      <dgm:spPr/>
      <dgm:t>
        <a:bodyPr/>
        <a:lstStyle/>
        <a:p>
          <a:r>
            <a:rPr lang="hu-HU" baseline="0" dirty="0">
              <a:solidFill>
                <a:schemeClr val="tx1"/>
              </a:solidFill>
              <a:latin typeface="Century Schoolbook" panose="02040604050505020304"/>
            </a:rPr>
            <a:t>Bulimia</a:t>
          </a:r>
          <a:r>
            <a:rPr lang="hu-HU" baseline="0" dirty="0">
              <a:solidFill>
                <a:schemeClr val="tx1"/>
              </a:solidFill>
            </a:rPr>
            <a:t> </a:t>
          </a:r>
          <a:r>
            <a:rPr lang="hu-HU" baseline="0" dirty="0" err="1">
              <a:solidFill>
                <a:schemeClr val="tx1"/>
              </a:solidFill>
            </a:rPr>
            <a:t>Nervosa</a:t>
          </a:r>
          <a:endParaRPr lang="en-US" dirty="0" err="1">
            <a:solidFill>
              <a:schemeClr val="tx1"/>
            </a:solidFill>
          </a:endParaRPr>
        </a:p>
      </dgm:t>
    </dgm:pt>
    <dgm:pt modelId="{C7E9569A-AD53-461E-BB75-DDDEFAB1EB8D}" type="parTrans" cxnId="{3B58B15D-7F26-4477-917A-BDB9847410CD}">
      <dgm:prSet/>
      <dgm:spPr/>
      <dgm:t>
        <a:bodyPr/>
        <a:lstStyle/>
        <a:p>
          <a:endParaRPr lang="en-US"/>
        </a:p>
      </dgm:t>
    </dgm:pt>
    <dgm:pt modelId="{C57183B6-9012-4758-ABD1-36BE1A2F7999}" type="sibTrans" cxnId="{3B58B15D-7F26-4477-917A-BDB9847410CD}">
      <dgm:prSet/>
      <dgm:spPr/>
      <dgm:t>
        <a:bodyPr/>
        <a:lstStyle/>
        <a:p>
          <a:endParaRPr lang="en-US"/>
        </a:p>
      </dgm:t>
    </dgm:pt>
    <dgm:pt modelId="{07CF8397-7D8D-4EE8-B67D-ED6B2B24037F}">
      <dgm:prSet/>
      <dgm:spPr/>
      <dgm:t>
        <a:bodyPr/>
        <a:lstStyle/>
        <a:p>
          <a:r>
            <a:rPr lang="hu-HU" baseline="0" dirty="0">
              <a:solidFill>
                <a:schemeClr val="tx1"/>
              </a:solidFill>
            </a:rPr>
            <a:t>BED (Binge </a:t>
          </a:r>
          <a:r>
            <a:rPr lang="hu-HU" baseline="0" dirty="0" err="1">
              <a:solidFill>
                <a:schemeClr val="tx1"/>
              </a:solidFill>
            </a:rPr>
            <a:t>Eating</a:t>
          </a:r>
          <a:r>
            <a:rPr lang="hu-HU" baseline="0" dirty="0">
              <a:solidFill>
                <a:schemeClr val="tx1"/>
              </a:solidFill>
            </a:rPr>
            <a:t> </a:t>
          </a:r>
          <a:r>
            <a:rPr lang="hu-HU" baseline="0" dirty="0" err="1">
              <a:solidFill>
                <a:schemeClr val="tx1"/>
              </a:solidFill>
            </a:rPr>
            <a:t>Disorder</a:t>
          </a:r>
          <a:r>
            <a:rPr lang="hu-HU" baseline="0" dirty="0">
              <a:solidFill>
                <a:schemeClr val="tx1"/>
              </a:solidFill>
            </a:rPr>
            <a:t>) – Mértéktelen </a:t>
          </a:r>
          <a:r>
            <a:rPr lang="hu-HU" baseline="0" dirty="0" err="1">
              <a:solidFill>
                <a:schemeClr val="tx1"/>
              </a:solidFill>
            </a:rPr>
            <a:t>evészavat</a:t>
          </a:r>
          <a:endParaRPr lang="en-US" dirty="0" err="1">
            <a:solidFill>
              <a:schemeClr val="tx1"/>
            </a:solidFill>
          </a:endParaRPr>
        </a:p>
      </dgm:t>
    </dgm:pt>
    <dgm:pt modelId="{2C4C8844-28BA-44F5-BE03-E5E8D15A3AD0}" type="parTrans" cxnId="{4D4CF245-1C43-46B2-8371-5D5377E992A9}">
      <dgm:prSet/>
      <dgm:spPr/>
      <dgm:t>
        <a:bodyPr/>
        <a:lstStyle/>
        <a:p>
          <a:endParaRPr lang="en-US"/>
        </a:p>
      </dgm:t>
    </dgm:pt>
    <dgm:pt modelId="{40377F11-3B8F-4281-9572-0614072CFC9A}" type="sibTrans" cxnId="{4D4CF245-1C43-46B2-8371-5D5377E992A9}">
      <dgm:prSet/>
      <dgm:spPr/>
      <dgm:t>
        <a:bodyPr/>
        <a:lstStyle/>
        <a:p>
          <a:endParaRPr lang="en-US"/>
        </a:p>
      </dgm:t>
    </dgm:pt>
    <dgm:pt modelId="{21B0E357-77FF-4EB9-B0DE-B0169AB6B4BD}">
      <dgm:prSet/>
      <dgm:spPr/>
      <dgm:t>
        <a:bodyPr/>
        <a:lstStyle/>
        <a:p>
          <a:r>
            <a:rPr lang="hu-HU" baseline="0" dirty="0">
              <a:solidFill>
                <a:schemeClr val="tx1"/>
              </a:solidFill>
            </a:rPr>
            <a:t>UFED (</a:t>
          </a:r>
          <a:r>
            <a:rPr lang="hu-HU" baseline="0" dirty="0" err="1">
              <a:solidFill>
                <a:schemeClr val="tx1"/>
              </a:solidFill>
            </a:rPr>
            <a:t>Unspecified</a:t>
          </a:r>
          <a:r>
            <a:rPr lang="hu-HU" baseline="0" dirty="0">
              <a:solidFill>
                <a:schemeClr val="tx1"/>
              </a:solidFill>
            </a:rPr>
            <a:t> </a:t>
          </a:r>
          <a:r>
            <a:rPr lang="hu-HU" baseline="0" dirty="0" err="1">
              <a:solidFill>
                <a:schemeClr val="tx1"/>
              </a:solidFill>
            </a:rPr>
            <a:t>Feeding</a:t>
          </a:r>
          <a:r>
            <a:rPr lang="hu-HU" baseline="0" dirty="0">
              <a:solidFill>
                <a:schemeClr val="tx1"/>
              </a:solidFill>
            </a:rPr>
            <a:t> </a:t>
          </a:r>
          <a:r>
            <a:rPr lang="hu-HU" baseline="0" dirty="0" err="1">
              <a:solidFill>
                <a:schemeClr val="tx1"/>
              </a:solidFill>
            </a:rPr>
            <a:t>or</a:t>
          </a:r>
          <a:r>
            <a:rPr lang="hu-HU" baseline="0" dirty="0">
              <a:solidFill>
                <a:schemeClr val="tx1"/>
              </a:solidFill>
            </a:rPr>
            <a:t> </a:t>
          </a:r>
          <a:r>
            <a:rPr lang="hu-HU" baseline="0" dirty="0" err="1">
              <a:solidFill>
                <a:schemeClr val="tx1"/>
              </a:solidFill>
            </a:rPr>
            <a:t>Eating</a:t>
          </a:r>
          <a:r>
            <a:rPr lang="hu-HU" baseline="0" dirty="0">
              <a:solidFill>
                <a:schemeClr val="tx1"/>
              </a:solidFill>
            </a:rPr>
            <a:t> </a:t>
          </a:r>
          <a:r>
            <a:rPr lang="hu-HU" baseline="0" dirty="0" err="1">
              <a:solidFill>
                <a:schemeClr val="tx1"/>
              </a:solidFill>
            </a:rPr>
            <a:t>Disorder</a:t>
          </a:r>
          <a:r>
            <a:rPr lang="hu-HU" baseline="0" dirty="0">
              <a:solidFill>
                <a:schemeClr val="tx1"/>
              </a:solidFill>
            </a:rPr>
            <a:t>) – Meg nem határozott étkezési zavarok</a:t>
          </a:r>
          <a:endParaRPr lang="en-US" dirty="0">
            <a:solidFill>
              <a:schemeClr val="tx1"/>
            </a:solidFill>
          </a:endParaRPr>
        </a:p>
      </dgm:t>
    </dgm:pt>
    <dgm:pt modelId="{AEA0A0F2-8355-4F28-B2CD-EFCA5616507C}" type="parTrans" cxnId="{E87BCE91-707D-4876-A114-ABC2E4083FF2}">
      <dgm:prSet/>
      <dgm:spPr/>
      <dgm:t>
        <a:bodyPr/>
        <a:lstStyle/>
        <a:p>
          <a:endParaRPr lang="en-US"/>
        </a:p>
      </dgm:t>
    </dgm:pt>
    <dgm:pt modelId="{E26F73E5-1276-4F36-8C47-EA1A82554FF6}" type="sibTrans" cxnId="{E87BCE91-707D-4876-A114-ABC2E4083FF2}">
      <dgm:prSet/>
      <dgm:spPr/>
      <dgm:t>
        <a:bodyPr/>
        <a:lstStyle/>
        <a:p>
          <a:endParaRPr lang="en-US"/>
        </a:p>
      </dgm:t>
    </dgm:pt>
    <dgm:pt modelId="{390BA662-3C94-4890-B424-6542B672B92B}">
      <dgm:prSet/>
      <dgm:spPr/>
      <dgm:t>
        <a:bodyPr/>
        <a:lstStyle/>
        <a:p>
          <a:r>
            <a:rPr lang="hu-HU" baseline="0" dirty="0">
              <a:solidFill>
                <a:schemeClr val="tx1"/>
              </a:solidFill>
            </a:rPr>
            <a:t>OSFED (</a:t>
          </a:r>
          <a:r>
            <a:rPr lang="hu-HU" baseline="0" dirty="0" err="1">
              <a:solidFill>
                <a:schemeClr val="tx1"/>
              </a:solidFill>
            </a:rPr>
            <a:t>Other</a:t>
          </a:r>
          <a:r>
            <a:rPr lang="hu-HU" baseline="0" dirty="0">
              <a:solidFill>
                <a:schemeClr val="tx1"/>
              </a:solidFill>
            </a:rPr>
            <a:t> </a:t>
          </a:r>
          <a:r>
            <a:rPr lang="hu-HU" baseline="0" dirty="0" err="1">
              <a:solidFill>
                <a:schemeClr val="tx1"/>
              </a:solidFill>
            </a:rPr>
            <a:t>Specified</a:t>
          </a:r>
          <a:r>
            <a:rPr lang="hu-HU" baseline="0" dirty="0">
              <a:solidFill>
                <a:schemeClr val="tx1"/>
              </a:solidFill>
            </a:rPr>
            <a:t> </a:t>
          </a:r>
          <a:r>
            <a:rPr lang="hu-HU" baseline="0" dirty="0" err="1">
              <a:solidFill>
                <a:schemeClr val="tx1"/>
              </a:solidFill>
            </a:rPr>
            <a:t>Feeding</a:t>
          </a:r>
          <a:r>
            <a:rPr lang="hu-HU" baseline="0" dirty="0">
              <a:solidFill>
                <a:schemeClr val="tx1"/>
              </a:solidFill>
            </a:rPr>
            <a:t> </a:t>
          </a:r>
          <a:r>
            <a:rPr lang="hu-HU" baseline="0" dirty="0" err="1">
              <a:solidFill>
                <a:schemeClr val="tx1"/>
              </a:solidFill>
            </a:rPr>
            <a:t>or</a:t>
          </a:r>
          <a:r>
            <a:rPr lang="hu-HU" baseline="0" dirty="0">
              <a:solidFill>
                <a:schemeClr val="tx1"/>
              </a:solidFill>
            </a:rPr>
            <a:t> </a:t>
          </a:r>
          <a:r>
            <a:rPr lang="hu-HU" baseline="0" dirty="0" err="1">
              <a:solidFill>
                <a:schemeClr val="tx1"/>
              </a:solidFill>
            </a:rPr>
            <a:t>Eating</a:t>
          </a:r>
          <a:r>
            <a:rPr lang="hu-HU" baseline="0" dirty="0">
              <a:solidFill>
                <a:schemeClr val="tx1"/>
              </a:solidFill>
            </a:rPr>
            <a:t> </a:t>
          </a:r>
          <a:r>
            <a:rPr lang="hu-HU" baseline="0" dirty="0" err="1">
              <a:solidFill>
                <a:schemeClr val="tx1"/>
              </a:solidFill>
            </a:rPr>
            <a:t>Disorder</a:t>
          </a:r>
          <a:r>
            <a:rPr lang="hu-HU" baseline="0" dirty="0">
              <a:solidFill>
                <a:schemeClr val="tx1"/>
              </a:solidFill>
            </a:rPr>
            <a:t>) – Más, már meghatározott étkezési zavarok</a:t>
          </a:r>
          <a:endParaRPr lang="hu-HU" dirty="0">
            <a:solidFill>
              <a:schemeClr val="tx1"/>
            </a:solidFill>
          </a:endParaRPr>
        </a:p>
      </dgm:t>
    </dgm:pt>
    <dgm:pt modelId="{503F0872-E27A-41CB-8768-3B1E80A12EB4}" type="parTrans" cxnId="{7135694F-6C96-42A2-BBBF-24FB77EF0286}">
      <dgm:prSet/>
      <dgm:spPr/>
      <dgm:t>
        <a:bodyPr/>
        <a:lstStyle/>
        <a:p>
          <a:endParaRPr lang="en-US"/>
        </a:p>
      </dgm:t>
    </dgm:pt>
    <dgm:pt modelId="{9203A32D-A5F6-4554-A5D9-2CE10DD389B3}" type="sibTrans" cxnId="{7135694F-6C96-42A2-BBBF-24FB77EF0286}">
      <dgm:prSet/>
      <dgm:spPr/>
      <dgm:t>
        <a:bodyPr/>
        <a:lstStyle/>
        <a:p>
          <a:endParaRPr lang="en-US"/>
        </a:p>
      </dgm:t>
    </dgm:pt>
    <dgm:pt modelId="{81676417-4CD8-4CA6-AA62-129E1CF09DCE}">
      <dgm:prSet/>
      <dgm:spPr/>
      <dgm:t>
        <a:bodyPr/>
        <a:lstStyle/>
        <a:p>
          <a:r>
            <a:rPr lang="hu-HU" baseline="0" dirty="0">
              <a:solidFill>
                <a:schemeClr val="tx1"/>
              </a:solidFill>
            </a:rPr>
            <a:t>ARFID (</a:t>
          </a:r>
          <a:r>
            <a:rPr lang="hu-HU" baseline="0" dirty="0" err="1">
              <a:solidFill>
                <a:schemeClr val="tx1"/>
              </a:solidFill>
            </a:rPr>
            <a:t>Avoidant</a:t>
          </a:r>
          <a:r>
            <a:rPr lang="hu-HU" baseline="0" dirty="0">
              <a:solidFill>
                <a:schemeClr val="tx1"/>
              </a:solidFill>
            </a:rPr>
            <a:t>/</a:t>
          </a:r>
          <a:r>
            <a:rPr lang="hu-HU" baseline="0" dirty="0" err="1">
              <a:solidFill>
                <a:schemeClr val="tx1"/>
              </a:solidFill>
            </a:rPr>
            <a:t>Restrictive</a:t>
          </a:r>
          <a:r>
            <a:rPr lang="hu-HU" baseline="0" dirty="0">
              <a:solidFill>
                <a:schemeClr val="tx1"/>
              </a:solidFill>
            </a:rPr>
            <a:t> </a:t>
          </a:r>
          <a:r>
            <a:rPr lang="hu-HU" baseline="0" dirty="0" err="1">
              <a:solidFill>
                <a:schemeClr val="tx1"/>
              </a:solidFill>
            </a:rPr>
            <a:t>Food</a:t>
          </a:r>
          <a:r>
            <a:rPr lang="hu-HU" baseline="0" dirty="0">
              <a:solidFill>
                <a:schemeClr val="tx1"/>
              </a:solidFill>
            </a:rPr>
            <a:t> </a:t>
          </a:r>
          <a:r>
            <a:rPr lang="hu-HU" baseline="0" dirty="0" err="1">
              <a:solidFill>
                <a:schemeClr val="tx1"/>
              </a:solidFill>
            </a:rPr>
            <a:t>Intake</a:t>
          </a:r>
          <a:r>
            <a:rPr lang="hu-HU" baseline="0" dirty="0">
              <a:solidFill>
                <a:schemeClr val="tx1"/>
              </a:solidFill>
            </a:rPr>
            <a:t> </a:t>
          </a:r>
          <a:r>
            <a:rPr lang="hu-HU" baseline="0" dirty="0" err="1">
              <a:solidFill>
                <a:schemeClr val="tx1"/>
              </a:solidFill>
            </a:rPr>
            <a:t>Disorder</a:t>
          </a:r>
          <a:r>
            <a:rPr lang="hu-HU" baseline="0" dirty="0">
              <a:solidFill>
                <a:schemeClr val="tx1"/>
              </a:solidFill>
            </a:rPr>
            <a:t>) – Elkerülő/korlátozó étkezési zavar</a:t>
          </a:r>
          <a:endParaRPr lang="en-US" dirty="0">
            <a:solidFill>
              <a:schemeClr val="tx1"/>
            </a:solidFill>
          </a:endParaRPr>
        </a:p>
      </dgm:t>
    </dgm:pt>
    <dgm:pt modelId="{8D7B1822-DA88-4FDD-92FD-88AB836509AC}" type="parTrans" cxnId="{2284A4A9-FE55-4EC3-9AB8-4BFFDA836160}">
      <dgm:prSet/>
      <dgm:spPr/>
      <dgm:t>
        <a:bodyPr/>
        <a:lstStyle/>
        <a:p>
          <a:endParaRPr lang="en-US"/>
        </a:p>
      </dgm:t>
    </dgm:pt>
    <dgm:pt modelId="{2C3DAF3E-8982-4C1B-AE2A-19D25C4074F6}" type="sibTrans" cxnId="{2284A4A9-FE55-4EC3-9AB8-4BFFDA836160}">
      <dgm:prSet/>
      <dgm:spPr/>
      <dgm:t>
        <a:bodyPr/>
        <a:lstStyle/>
        <a:p>
          <a:endParaRPr lang="en-US"/>
        </a:p>
      </dgm:t>
    </dgm:pt>
    <dgm:pt modelId="{86C5FF70-CFDB-4CF2-B2E5-FAC0150E0D1F}">
      <dgm:prSet/>
      <dgm:spPr/>
      <dgm:t>
        <a:bodyPr/>
        <a:lstStyle/>
        <a:p>
          <a:r>
            <a:rPr lang="hu-HU" baseline="0" dirty="0" err="1">
              <a:solidFill>
                <a:schemeClr val="tx1"/>
              </a:solidFill>
            </a:rPr>
            <a:t>Orthorexia</a:t>
          </a:r>
          <a:endParaRPr lang="en-US" dirty="0" err="1">
            <a:solidFill>
              <a:schemeClr val="tx1"/>
            </a:solidFill>
          </a:endParaRPr>
        </a:p>
      </dgm:t>
    </dgm:pt>
    <dgm:pt modelId="{A68FDA52-5DB9-4811-9870-393C8B0D3546}" type="parTrans" cxnId="{00DFCAEA-31A0-46AD-8728-3EBFA79198C8}">
      <dgm:prSet/>
      <dgm:spPr/>
      <dgm:t>
        <a:bodyPr/>
        <a:lstStyle/>
        <a:p>
          <a:endParaRPr lang="en-US"/>
        </a:p>
      </dgm:t>
    </dgm:pt>
    <dgm:pt modelId="{D290CDE5-18CB-469C-BEF1-DFCF0B86DDFA}" type="sibTrans" cxnId="{00DFCAEA-31A0-46AD-8728-3EBFA79198C8}">
      <dgm:prSet/>
      <dgm:spPr/>
      <dgm:t>
        <a:bodyPr/>
        <a:lstStyle/>
        <a:p>
          <a:endParaRPr lang="en-US"/>
        </a:p>
      </dgm:t>
    </dgm:pt>
    <dgm:pt modelId="{824C8134-3988-48B8-AEAD-27B86ECC21A5}" type="pres">
      <dgm:prSet presAssocID="{7FD62683-B7C5-4999-96D4-EF2E92B4BE5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57F9339C-F26C-447A-AFDE-79D4F04B5004}" type="pres">
      <dgm:prSet presAssocID="{EC77F15D-62A4-4BA4-9159-75F4FCF46179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4FB71DD-445B-4820-A163-EB6C9A7902F0}" type="pres">
      <dgm:prSet presAssocID="{EA3B946D-5B21-4549-A61E-69700CD12486}" presName="sibTrans" presStyleCnt="0"/>
      <dgm:spPr/>
    </dgm:pt>
    <dgm:pt modelId="{F5D014BB-E4D5-41B2-9B29-171120E703DF}" type="pres">
      <dgm:prSet presAssocID="{DD4A51FC-1E1B-4AA0-8E78-0E1929D41508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CE5B0A3-4E77-406D-B693-875460D93A85}" type="pres">
      <dgm:prSet presAssocID="{C57183B6-9012-4758-ABD1-36BE1A2F7999}" presName="sibTrans" presStyleCnt="0"/>
      <dgm:spPr/>
    </dgm:pt>
    <dgm:pt modelId="{92F8D45F-5E7A-4287-9C6A-F39EFFF18EAA}" type="pres">
      <dgm:prSet presAssocID="{07CF8397-7D8D-4EE8-B67D-ED6B2B24037F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ED8F70D-370D-4B7D-B41A-BC30125160A2}" type="pres">
      <dgm:prSet presAssocID="{40377F11-3B8F-4281-9572-0614072CFC9A}" presName="sibTrans" presStyleCnt="0"/>
      <dgm:spPr/>
    </dgm:pt>
    <dgm:pt modelId="{9D5A0A52-9223-484C-B7D2-1EEB32487C74}" type="pres">
      <dgm:prSet presAssocID="{21B0E357-77FF-4EB9-B0DE-B0169AB6B4BD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9239539-F741-4409-AF61-09FB1B463603}" type="pres">
      <dgm:prSet presAssocID="{E26F73E5-1276-4F36-8C47-EA1A82554FF6}" presName="sibTrans" presStyleCnt="0"/>
      <dgm:spPr/>
    </dgm:pt>
    <dgm:pt modelId="{5E100C04-D2BC-49A2-A38C-0C6AE0BF2E4F}" type="pres">
      <dgm:prSet presAssocID="{390BA662-3C94-4890-B424-6542B672B92B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474E79B-485F-4B61-A148-95E56DD582C1}" type="pres">
      <dgm:prSet presAssocID="{9203A32D-A5F6-4554-A5D9-2CE10DD389B3}" presName="sibTrans" presStyleCnt="0"/>
      <dgm:spPr/>
    </dgm:pt>
    <dgm:pt modelId="{5C346E4E-444F-4CDF-B67E-97A47039A890}" type="pres">
      <dgm:prSet presAssocID="{81676417-4CD8-4CA6-AA62-129E1CF09DCE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7280D37-93A3-42C7-8843-8AD017BF1700}" type="pres">
      <dgm:prSet presAssocID="{2C3DAF3E-8982-4C1B-AE2A-19D25C4074F6}" presName="sibTrans" presStyleCnt="0"/>
      <dgm:spPr/>
    </dgm:pt>
    <dgm:pt modelId="{50812C5F-8173-4688-A614-B6E6AFD36C06}" type="pres">
      <dgm:prSet presAssocID="{86C5FF70-CFDB-4CF2-B2E5-FAC0150E0D1F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165D156A-0930-4B3E-8B75-A4ED9134C627}" type="presOf" srcId="{390BA662-3C94-4890-B424-6542B672B92B}" destId="{5E100C04-D2BC-49A2-A38C-0C6AE0BF2E4F}" srcOrd="0" destOrd="0" presId="urn:microsoft.com/office/officeart/2005/8/layout/default"/>
    <dgm:cxn modelId="{E87BCE91-707D-4876-A114-ABC2E4083FF2}" srcId="{7FD62683-B7C5-4999-96D4-EF2E92B4BE5A}" destId="{21B0E357-77FF-4EB9-B0DE-B0169AB6B4BD}" srcOrd="3" destOrd="0" parTransId="{AEA0A0F2-8355-4F28-B2CD-EFCA5616507C}" sibTransId="{E26F73E5-1276-4F36-8C47-EA1A82554FF6}"/>
    <dgm:cxn modelId="{4D4CF245-1C43-46B2-8371-5D5377E992A9}" srcId="{7FD62683-B7C5-4999-96D4-EF2E92B4BE5A}" destId="{07CF8397-7D8D-4EE8-B67D-ED6B2B24037F}" srcOrd="2" destOrd="0" parTransId="{2C4C8844-28BA-44F5-BE03-E5E8D15A3AD0}" sibTransId="{40377F11-3B8F-4281-9572-0614072CFC9A}"/>
    <dgm:cxn modelId="{3B58B15D-7F26-4477-917A-BDB9847410CD}" srcId="{7FD62683-B7C5-4999-96D4-EF2E92B4BE5A}" destId="{DD4A51FC-1E1B-4AA0-8E78-0E1929D41508}" srcOrd="1" destOrd="0" parTransId="{C7E9569A-AD53-461E-BB75-DDDEFAB1EB8D}" sibTransId="{C57183B6-9012-4758-ABD1-36BE1A2F7999}"/>
    <dgm:cxn modelId="{84E377B1-4F44-4AEF-AE88-360596EF2727}" type="presOf" srcId="{7FD62683-B7C5-4999-96D4-EF2E92B4BE5A}" destId="{824C8134-3988-48B8-AEAD-27B86ECC21A5}" srcOrd="0" destOrd="0" presId="urn:microsoft.com/office/officeart/2005/8/layout/default"/>
    <dgm:cxn modelId="{656D3B17-4A8F-4C90-A745-2FE90467608B}" type="presOf" srcId="{EC77F15D-62A4-4BA4-9159-75F4FCF46179}" destId="{57F9339C-F26C-447A-AFDE-79D4F04B5004}" srcOrd="0" destOrd="0" presId="urn:microsoft.com/office/officeart/2005/8/layout/default"/>
    <dgm:cxn modelId="{2790D805-67EF-4ED4-9C40-48FE0CDC5A67}" type="presOf" srcId="{07CF8397-7D8D-4EE8-B67D-ED6B2B24037F}" destId="{92F8D45F-5E7A-4287-9C6A-F39EFFF18EAA}" srcOrd="0" destOrd="0" presId="urn:microsoft.com/office/officeart/2005/8/layout/default"/>
    <dgm:cxn modelId="{2284A4A9-FE55-4EC3-9AB8-4BFFDA836160}" srcId="{7FD62683-B7C5-4999-96D4-EF2E92B4BE5A}" destId="{81676417-4CD8-4CA6-AA62-129E1CF09DCE}" srcOrd="5" destOrd="0" parTransId="{8D7B1822-DA88-4FDD-92FD-88AB836509AC}" sibTransId="{2C3DAF3E-8982-4C1B-AE2A-19D25C4074F6}"/>
    <dgm:cxn modelId="{71C7ADDB-4902-4527-A93C-6FC53FB572B2}" type="presOf" srcId="{21B0E357-77FF-4EB9-B0DE-B0169AB6B4BD}" destId="{9D5A0A52-9223-484C-B7D2-1EEB32487C74}" srcOrd="0" destOrd="0" presId="urn:microsoft.com/office/officeart/2005/8/layout/default"/>
    <dgm:cxn modelId="{855CDD59-FEFC-4F13-96E6-D4FC0BE5D113}" type="presOf" srcId="{81676417-4CD8-4CA6-AA62-129E1CF09DCE}" destId="{5C346E4E-444F-4CDF-B67E-97A47039A890}" srcOrd="0" destOrd="0" presId="urn:microsoft.com/office/officeart/2005/8/layout/default"/>
    <dgm:cxn modelId="{A62FB5EF-A7BC-42BD-922F-DB478BEA15DB}" srcId="{7FD62683-B7C5-4999-96D4-EF2E92B4BE5A}" destId="{EC77F15D-62A4-4BA4-9159-75F4FCF46179}" srcOrd="0" destOrd="0" parTransId="{461C8DC2-2BCD-407E-8B69-F4E3EDB0971D}" sibTransId="{EA3B946D-5B21-4549-A61E-69700CD12486}"/>
    <dgm:cxn modelId="{00DFCAEA-31A0-46AD-8728-3EBFA79198C8}" srcId="{7FD62683-B7C5-4999-96D4-EF2E92B4BE5A}" destId="{86C5FF70-CFDB-4CF2-B2E5-FAC0150E0D1F}" srcOrd="6" destOrd="0" parTransId="{A68FDA52-5DB9-4811-9870-393C8B0D3546}" sibTransId="{D290CDE5-18CB-469C-BEF1-DFCF0B86DDFA}"/>
    <dgm:cxn modelId="{B058538C-953C-4FC5-A268-9F51342E944B}" type="presOf" srcId="{DD4A51FC-1E1B-4AA0-8E78-0E1929D41508}" destId="{F5D014BB-E4D5-41B2-9B29-171120E703DF}" srcOrd="0" destOrd="0" presId="urn:microsoft.com/office/officeart/2005/8/layout/default"/>
    <dgm:cxn modelId="{7135694F-6C96-42A2-BBBF-24FB77EF0286}" srcId="{7FD62683-B7C5-4999-96D4-EF2E92B4BE5A}" destId="{390BA662-3C94-4890-B424-6542B672B92B}" srcOrd="4" destOrd="0" parTransId="{503F0872-E27A-41CB-8768-3B1E80A12EB4}" sibTransId="{9203A32D-A5F6-4554-A5D9-2CE10DD389B3}"/>
    <dgm:cxn modelId="{859AD637-C1ED-4382-8C5F-286024EB06D1}" type="presOf" srcId="{86C5FF70-CFDB-4CF2-B2E5-FAC0150E0D1F}" destId="{50812C5F-8173-4688-A614-B6E6AFD36C06}" srcOrd="0" destOrd="0" presId="urn:microsoft.com/office/officeart/2005/8/layout/default"/>
    <dgm:cxn modelId="{9E066FC5-1641-4A88-A5A4-8552679BA1EA}" type="presParOf" srcId="{824C8134-3988-48B8-AEAD-27B86ECC21A5}" destId="{57F9339C-F26C-447A-AFDE-79D4F04B5004}" srcOrd="0" destOrd="0" presId="urn:microsoft.com/office/officeart/2005/8/layout/default"/>
    <dgm:cxn modelId="{7DA1A520-428A-4B12-8103-48FFA2B08A3A}" type="presParOf" srcId="{824C8134-3988-48B8-AEAD-27B86ECC21A5}" destId="{54FB71DD-445B-4820-A163-EB6C9A7902F0}" srcOrd="1" destOrd="0" presId="urn:microsoft.com/office/officeart/2005/8/layout/default"/>
    <dgm:cxn modelId="{FD8F1F35-E8DE-414E-B098-41C554B5E616}" type="presParOf" srcId="{824C8134-3988-48B8-AEAD-27B86ECC21A5}" destId="{F5D014BB-E4D5-41B2-9B29-171120E703DF}" srcOrd="2" destOrd="0" presId="urn:microsoft.com/office/officeart/2005/8/layout/default"/>
    <dgm:cxn modelId="{0E24F679-50B2-430E-81AC-C774509ECFFB}" type="presParOf" srcId="{824C8134-3988-48B8-AEAD-27B86ECC21A5}" destId="{CCE5B0A3-4E77-406D-B693-875460D93A85}" srcOrd="3" destOrd="0" presId="urn:microsoft.com/office/officeart/2005/8/layout/default"/>
    <dgm:cxn modelId="{1C18FAE7-5522-4ACA-A197-930A9C7292C4}" type="presParOf" srcId="{824C8134-3988-48B8-AEAD-27B86ECC21A5}" destId="{92F8D45F-5E7A-4287-9C6A-F39EFFF18EAA}" srcOrd="4" destOrd="0" presId="urn:microsoft.com/office/officeart/2005/8/layout/default"/>
    <dgm:cxn modelId="{D6A6819E-6CCE-431A-9DE1-3436B3228327}" type="presParOf" srcId="{824C8134-3988-48B8-AEAD-27B86ECC21A5}" destId="{9ED8F70D-370D-4B7D-B41A-BC30125160A2}" srcOrd="5" destOrd="0" presId="urn:microsoft.com/office/officeart/2005/8/layout/default"/>
    <dgm:cxn modelId="{32F47EA1-86C1-409A-A8FA-3DEAD7BEE1D4}" type="presParOf" srcId="{824C8134-3988-48B8-AEAD-27B86ECC21A5}" destId="{9D5A0A52-9223-484C-B7D2-1EEB32487C74}" srcOrd="6" destOrd="0" presId="urn:microsoft.com/office/officeart/2005/8/layout/default"/>
    <dgm:cxn modelId="{7183F60F-85A8-4E17-9488-5A3A54D659C4}" type="presParOf" srcId="{824C8134-3988-48B8-AEAD-27B86ECC21A5}" destId="{A9239539-F741-4409-AF61-09FB1B463603}" srcOrd="7" destOrd="0" presId="urn:microsoft.com/office/officeart/2005/8/layout/default"/>
    <dgm:cxn modelId="{FDC3AEEA-B937-4B74-8C70-DB5213312CF1}" type="presParOf" srcId="{824C8134-3988-48B8-AEAD-27B86ECC21A5}" destId="{5E100C04-D2BC-49A2-A38C-0C6AE0BF2E4F}" srcOrd="8" destOrd="0" presId="urn:microsoft.com/office/officeart/2005/8/layout/default"/>
    <dgm:cxn modelId="{FCC14814-51D1-406D-B22E-B805325268B2}" type="presParOf" srcId="{824C8134-3988-48B8-AEAD-27B86ECC21A5}" destId="{9474E79B-485F-4B61-A148-95E56DD582C1}" srcOrd="9" destOrd="0" presId="urn:microsoft.com/office/officeart/2005/8/layout/default"/>
    <dgm:cxn modelId="{C8DE71F6-3ABA-41B8-A60F-2F13F454821D}" type="presParOf" srcId="{824C8134-3988-48B8-AEAD-27B86ECC21A5}" destId="{5C346E4E-444F-4CDF-B67E-97A47039A890}" srcOrd="10" destOrd="0" presId="urn:microsoft.com/office/officeart/2005/8/layout/default"/>
    <dgm:cxn modelId="{5833BD4A-EFC0-40E4-8C7D-E24DE899ED95}" type="presParOf" srcId="{824C8134-3988-48B8-AEAD-27B86ECC21A5}" destId="{87280D37-93A3-42C7-8843-8AD017BF1700}" srcOrd="11" destOrd="0" presId="urn:microsoft.com/office/officeart/2005/8/layout/default"/>
    <dgm:cxn modelId="{64BF2E82-1FC4-4C5D-9027-2CD50EAD1D0F}" type="presParOf" srcId="{824C8134-3988-48B8-AEAD-27B86ECC21A5}" destId="{50812C5F-8173-4688-A614-B6E6AFD36C06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3F223D-1481-43A5-A96B-2529219CB338}" type="doc">
      <dgm:prSet loTypeId="urn:microsoft.com/office/officeart/2005/8/layout/vList2" loCatId="list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76ECC78-9DB5-4EE1-94AD-27E0CFFE734F}">
      <dgm:prSet/>
      <dgm:spPr/>
      <dgm:t>
        <a:bodyPr/>
        <a:lstStyle/>
        <a:p>
          <a:r>
            <a:rPr lang="hu-HU" u="none">
              <a:solidFill>
                <a:schemeClr val="tx1"/>
              </a:solidFill>
            </a:rPr>
            <a:t>Anorexia Nervosa</a:t>
          </a:r>
          <a:endParaRPr lang="en-US" u="none">
            <a:solidFill>
              <a:schemeClr val="tx1"/>
            </a:solidFill>
          </a:endParaRPr>
        </a:p>
      </dgm:t>
    </dgm:pt>
    <dgm:pt modelId="{713324C3-0D76-49E3-9E0A-79660C2D53AA}" type="parTrans" cxnId="{D23E3D5A-DE26-4D6E-989E-D5E66D551057}">
      <dgm:prSet/>
      <dgm:spPr/>
      <dgm:t>
        <a:bodyPr/>
        <a:lstStyle/>
        <a:p>
          <a:endParaRPr lang="en-US"/>
        </a:p>
      </dgm:t>
    </dgm:pt>
    <dgm:pt modelId="{78CCBCB0-1978-4C34-BBAF-97F73ECB062D}" type="sibTrans" cxnId="{D23E3D5A-DE26-4D6E-989E-D5E66D551057}">
      <dgm:prSet/>
      <dgm:spPr/>
      <dgm:t>
        <a:bodyPr/>
        <a:lstStyle/>
        <a:p>
          <a:endParaRPr lang="en-US"/>
        </a:p>
      </dgm:t>
    </dgm:pt>
    <dgm:pt modelId="{13A4C7D6-3560-4A9D-9C34-A8EAA8F3C28C}">
      <dgm:prSet/>
      <dgm:spPr/>
      <dgm:t>
        <a:bodyPr/>
        <a:lstStyle/>
        <a:p>
          <a:r>
            <a:rPr lang="hu-HU"/>
            <a:t>A beteg túlsúlyosnak látja magát, akkor is, ha igazából már veszélyesen alultáplált. Folyamatosan ellenőrzik a súlyukat, kerülnek egy bizonyos ételcsoportot és szigorúan korlátozzák a kalóriabevitelt.</a:t>
          </a:r>
          <a:endParaRPr lang="en-US"/>
        </a:p>
      </dgm:t>
    </dgm:pt>
    <dgm:pt modelId="{F67672AF-FCE3-44DC-A031-C05553AB2974}" type="parTrans" cxnId="{08CFD66C-52D7-4F55-A1DB-4992F8BF49DA}">
      <dgm:prSet/>
      <dgm:spPr/>
      <dgm:t>
        <a:bodyPr/>
        <a:lstStyle/>
        <a:p>
          <a:endParaRPr lang="en-US"/>
        </a:p>
      </dgm:t>
    </dgm:pt>
    <dgm:pt modelId="{C5C82F39-2B1B-4DEF-B34D-B8979E6582AC}" type="sibTrans" cxnId="{08CFD66C-52D7-4F55-A1DB-4992F8BF49DA}">
      <dgm:prSet/>
      <dgm:spPr/>
      <dgm:t>
        <a:bodyPr/>
        <a:lstStyle/>
        <a:p>
          <a:endParaRPr lang="en-US"/>
        </a:p>
      </dgm:t>
    </dgm:pt>
    <dgm:pt modelId="{3F23C963-311D-4899-9810-A61871EAAE92}">
      <dgm:prSet/>
      <dgm:spPr/>
      <dgm:t>
        <a:bodyPr/>
        <a:lstStyle/>
        <a:p>
          <a:r>
            <a:rPr lang="hu-HU" u="none">
              <a:solidFill>
                <a:schemeClr val="tx1"/>
              </a:solidFill>
              <a:latin typeface="Century Schoolbook" panose="02040604050505020304"/>
            </a:rPr>
            <a:t>Bulimia</a:t>
          </a:r>
          <a:r>
            <a:rPr lang="hu-HU" u="none">
              <a:solidFill>
                <a:schemeClr val="tx1"/>
              </a:solidFill>
            </a:rPr>
            <a:t> Nervosa</a:t>
          </a:r>
          <a:endParaRPr lang="en-US" u="none">
            <a:solidFill>
              <a:schemeClr val="tx1"/>
            </a:solidFill>
          </a:endParaRPr>
        </a:p>
      </dgm:t>
    </dgm:pt>
    <dgm:pt modelId="{AA3AE154-322A-4C93-B861-0A6CA4893A2D}" type="parTrans" cxnId="{B2A1F4C9-4E70-4C62-B71B-C1BAB4A50581}">
      <dgm:prSet/>
      <dgm:spPr/>
      <dgm:t>
        <a:bodyPr/>
        <a:lstStyle/>
        <a:p>
          <a:endParaRPr lang="en-US"/>
        </a:p>
      </dgm:t>
    </dgm:pt>
    <dgm:pt modelId="{A307CBE9-B38B-4FB7-AB67-CF436122856F}" type="sibTrans" cxnId="{B2A1F4C9-4E70-4C62-B71B-C1BAB4A50581}">
      <dgm:prSet/>
      <dgm:spPr/>
      <dgm:t>
        <a:bodyPr/>
        <a:lstStyle/>
        <a:p>
          <a:endParaRPr lang="en-US"/>
        </a:p>
      </dgm:t>
    </dgm:pt>
    <dgm:pt modelId="{D432B799-A2D4-4FEA-9A78-B0A04FC44B19}">
      <dgm:prSet/>
      <dgm:spPr/>
      <dgm:t>
        <a:bodyPr/>
        <a:lstStyle/>
        <a:p>
          <a:r>
            <a:rPr lang="hu-HU"/>
            <a:t>Egy nagyon komoly, életveszélyes betegség, amelynek legnagyobb mozgatórugója a bűntudat. A mértéktelen túlevés és azt ezt követő kompenzáló viselkedés ciklusa. A beteg próbál a megevett ételtől megszabadulni (víz, hánytatás, hashajtók segítségével)</a:t>
          </a:r>
          <a:endParaRPr lang="en-US"/>
        </a:p>
      </dgm:t>
    </dgm:pt>
    <dgm:pt modelId="{FA2A9367-F152-4B5C-826A-685B58E4A1FB}" type="parTrans" cxnId="{37E133DA-ABF9-40A6-88D9-6BB8010DA3A0}">
      <dgm:prSet/>
      <dgm:spPr/>
      <dgm:t>
        <a:bodyPr/>
        <a:lstStyle/>
        <a:p>
          <a:endParaRPr lang="en-US"/>
        </a:p>
      </dgm:t>
    </dgm:pt>
    <dgm:pt modelId="{8B8B6AC3-060D-41AA-84E1-67A6AA6621E6}" type="sibTrans" cxnId="{37E133DA-ABF9-40A6-88D9-6BB8010DA3A0}">
      <dgm:prSet/>
      <dgm:spPr/>
      <dgm:t>
        <a:bodyPr/>
        <a:lstStyle/>
        <a:p>
          <a:endParaRPr lang="en-US"/>
        </a:p>
      </dgm:t>
    </dgm:pt>
    <dgm:pt modelId="{57B88FB3-81D2-4C45-B104-70CC6CCAA847}" type="pres">
      <dgm:prSet presAssocID="{E33F223D-1481-43A5-A96B-2529219CB33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57105CCF-C8B7-49C1-AD85-7EBDC38268F7}" type="pres">
      <dgm:prSet presAssocID="{276ECC78-9DB5-4EE1-94AD-27E0CFFE734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C6A2465-3626-4716-8E86-FCB8DAD4A31E}" type="pres">
      <dgm:prSet presAssocID="{276ECC78-9DB5-4EE1-94AD-27E0CFFE734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7C2679C-D48B-45DF-BEB9-A33EA0125730}" type="pres">
      <dgm:prSet presAssocID="{3F23C963-311D-4899-9810-A61871EAAE9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0FC23CD-EC4D-4B38-B81A-3F82D2FCD92A}" type="pres">
      <dgm:prSet presAssocID="{3F23C963-311D-4899-9810-A61871EAAE92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B2A1F4C9-4E70-4C62-B71B-C1BAB4A50581}" srcId="{E33F223D-1481-43A5-A96B-2529219CB338}" destId="{3F23C963-311D-4899-9810-A61871EAAE92}" srcOrd="1" destOrd="0" parTransId="{AA3AE154-322A-4C93-B861-0A6CA4893A2D}" sibTransId="{A307CBE9-B38B-4FB7-AB67-CF436122856F}"/>
    <dgm:cxn modelId="{4C49F0A2-B2EE-4EDA-9C80-897BA0F94096}" type="presOf" srcId="{13A4C7D6-3560-4A9D-9C34-A8EAA8F3C28C}" destId="{FC6A2465-3626-4716-8E86-FCB8DAD4A31E}" srcOrd="0" destOrd="0" presId="urn:microsoft.com/office/officeart/2005/8/layout/vList2"/>
    <dgm:cxn modelId="{37E133DA-ABF9-40A6-88D9-6BB8010DA3A0}" srcId="{3F23C963-311D-4899-9810-A61871EAAE92}" destId="{D432B799-A2D4-4FEA-9A78-B0A04FC44B19}" srcOrd="0" destOrd="0" parTransId="{FA2A9367-F152-4B5C-826A-685B58E4A1FB}" sibTransId="{8B8B6AC3-060D-41AA-84E1-67A6AA6621E6}"/>
    <dgm:cxn modelId="{08CFD66C-52D7-4F55-A1DB-4992F8BF49DA}" srcId="{276ECC78-9DB5-4EE1-94AD-27E0CFFE734F}" destId="{13A4C7D6-3560-4A9D-9C34-A8EAA8F3C28C}" srcOrd="0" destOrd="0" parTransId="{F67672AF-FCE3-44DC-A031-C05553AB2974}" sibTransId="{C5C82F39-2B1B-4DEF-B34D-B8979E6582AC}"/>
    <dgm:cxn modelId="{327859B5-2FCE-4BAC-9378-AC93FB3816C1}" type="presOf" srcId="{D432B799-A2D4-4FEA-9A78-B0A04FC44B19}" destId="{F0FC23CD-EC4D-4B38-B81A-3F82D2FCD92A}" srcOrd="0" destOrd="0" presId="urn:microsoft.com/office/officeart/2005/8/layout/vList2"/>
    <dgm:cxn modelId="{D23E3D5A-DE26-4D6E-989E-D5E66D551057}" srcId="{E33F223D-1481-43A5-A96B-2529219CB338}" destId="{276ECC78-9DB5-4EE1-94AD-27E0CFFE734F}" srcOrd="0" destOrd="0" parTransId="{713324C3-0D76-49E3-9E0A-79660C2D53AA}" sibTransId="{78CCBCB0-1978-4C34-BBAF-97F73ECB062D}"/>
    <dgm:cxn modelId="{B582DCC9-42FD-40BB-8FCE-CBBF3FC69A84}" type="presOf" srcId="{E33F223D-1481-43A5-A96B-2529219CB338}" destId="{57B88FB3-81D2-4C45-B104-70CC6CCAA847}" srcOrd="0" destOrd="0" presId="urn:microsoft.com/office/officeart/2005/8/layout/vList2"/>
    <dgm:cxn modelId="{88EE9ABD-B9F6-41FB-B175-39728AD3635A}" type="presOf" srcId="{3F23C963-311D-4899-9810-A61871EAAE92}" destId="{77C2679C-D48B-45DF-BEB9-A33EA0125730}" srcOrd="0" destOrd="0" presId="urn:microsoft.com/office/officeart/2005/8/layout/vList2"/>
    <dgm:cxn modelId="{657DE05C-E717-4619-B0C0-4C49279D3834}" type="presOf" srcId="{276ECC78-9DB5-4EE1-94AD-27E0CFFE734F}" destId="{57105CCF-C8B7-49C1-AD85-7EBDC38268F7}" srcOrd="0" destOrd="0" presId="urn:microsoft.com/office/officeart/2005/8/layout/vList2"/>
    <dgm:cxn modelId="{2347C00C-8A2C-4294-8945-34E43380CA4C}" type="presParOf" srcId="{57B88FB3-81D2-4C45-B104-70CC6CCAA847}" destId="{57105CCF-C8B7-49C1-AD85-7EBDC38268F7}" srcOrd="0" destOrd="0" presId="urn:microsoft.com/office/officeart/2005/8/layout/vList2"/>
    <dgm:cxn modelId="{9E951178-9653-4675-B3E5-E9920FD71755}" type="presParOf" srcId="{57B88FB3-81D2-4C45-B104-70CC6CCAA847}" destId="{FC6A2465-3626-4716-8E86-FCB8DAD4A31E}" srcOrd="1" destOrd="0" presId="urn:microsoft.com/office/officeart/2005/8/layout/vList2"/>
    <dgm:cxn modelId="{35041A66-E853-4221-9AFA-DF68AF0B75EE}" type="presParOf" srcId="{57B88FB3-81D2-4C45-B104-70CC6CCAA847}" destId="{77C2679C-D48B-45DF-BEB9-A33EA0125730}" srcOrd="2" destOrd="0" presId="urn:microsoft.com/office/officeart/2005/8/layout/vList2"/>
    <dgm:cxn modelId="{D8B2DBBA-849F-40DD-8BB6-966334117354}" type="presParOf" srcId="{57B88FB3-81D2-4C45-B104-70CC6CCAA847}" destId="{F0FC23CD-EC4D-4B38-B81A-3F82D2FCD92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5AC865-C982-4097-8582-2575D357A528}" type="doc">
      <dgm:prSet loTypeId="urn:microsoft.com/office/officeart/2005/8/layout/vList2" loCatId="list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C7B18D4-F2A6-4DB5-9D4D-FF28EDAA7F3A}">
      <dgm:prSet/>
      <dgm:spPr/>
      <dgm:t>
        <a:bodyPr/>
        <a:lstStyle/>
        <a:p>
          <a:r>
            <a:rPr lang="en-US" u="none">
              <a:solidFill>
                <a:schemeClr val="tx1"/>
              </a:solidFill>
            </a:rPr>
            <a:t>Pica</a:t>
          </a:r>
        </a:p>
      </dgm:t>
    </dgm:pt>
    <dgm:pt modelId="{4447B3B9-EF90-49CD-886C-664FB69932F3}" type="parTrans" cxnId="{D754A2AD-0BBB-46EB-A49C-7FE1C3CBBA79}">
      <dgm:prSet/>
      <dgm:spPr/>
      <dgm:t>
        <a:bodyPr/>
        <a:lstStyle/>
        <a:p>
          <a:endParaRPr lang="en-US"/>
        </a:p>
      </dgm:t>
    </dgm:pt>
    <dgm:pt modelId="{4EE69183-FE18-4658-BD1F-C668A480161B}" type="sibTrans" cxnId="{D754A2AD-0BBB-46EB-A49C-7FE1C3CBBA79}">
      <dgm:prSet/>
      <dgm:spPr/>
      <dgm:t>
        <a:bodyPr/>
        <a:lstStyle/>
        <a:p>
          <a:endParaRPr lang="en-US"/>
        </a:p>
      </dgm:t>
    </dgm:pt>
    <dgm:pt modelId="{FD77D31F-0962-414C-AF33-33D3FDA1556B}">
      <dgm:prSet/>
      <dgm:spPr/>
      <dgm:t>
        <a:bodyPr/>
        <a:lstStyle/>
        <a:p>
          <a:r>
            <a:rPr lang="en-US"/>
            <a:t>A Pica olyan termékek iránti sóvárgást jelent, melyek nem emberi fogyasztásra valók. A leggyakoribb dolgok, melyeket a Pica jeleit mutató gyerekek megesznek a következők: homok,  kosz, kréta, vakolat, szén, cigaretta hamu vagy csikk, papír, haj, széklet, gomb, ragasztó, fogkrém, szappan és így tovább.</a:t>
          </a:r>
        </a:p>
      </dgm:t>
    </dgm:pt>
    <dgm:pt modelId="{2166C4AB-98A4-467A-A89A-BDC6E69B27E4}" type="parTrans" cxnId="{DF55CD84-17DA-47BD-8D34-C70A320E9C59}">
      <dgm:prSet/>
      <dgm:spPr/>
      <dgm:t>
        <a:bodyPr/>
        <a:lstStyle/>
        <a:p>
          <a:endParaRPr lang="en-US"/>
        </a:p>
      </dgm:t>
    </dgm:pt>
    <dgm:pt modelId="{42628C82-1051-45C4-A641-50A64BED528D}" type="sibTrans" cxnId="{DF55CD84-17DA-47BD-8D34-C70A320E9C59}">
      <dgm:prSet/>
      <dgm:spPr/>
      <dgm:t>
        <a:bodyPr/>
        <a:lstStyle/>
        <a:p>
          <a:endParaRPr lang="en-US"/>
        </a:p>
      </dgm:t>
    </dgm:pt>
    <dgm:pt modelId="{8DA8F75E-C89C-488B-A6A3-F48E1D61A4F1}">
      <dgm:prSet/>
      <dgm:spPr/>
      <dgm:t>
        <a:bodyPr/>
        <a:lstStyle/>
        <a:p>
          <a:r>
            <a:rPr lang="hu-HU" u="none">
              <a:solidFill>
                <a:schemeClr val="tx1"/>
              </a:solidFill>
            </a:rPr>
            <a:t>BED</a:t>
          </a:r>
          <a:endParaRPr lang="en-US" u="none">
            <a:solidFill>
              <a:schemeClr val="tx1"/>
            </a:solidFill>
          </a:endParaRPr>
        </a:p>
      </dgm:t>
    </dgm:pt>
    <dgm:pt modelId="{EC6C07AD-1A65-4AF3-8119-FC6A8BD8F6E6}" type="parTrans" cxnId="{AA1E8EB9-F1BB-47AB-AB09-AE6B6C118383}">
      <dgm:prSet/>
      <dgm:spPr/>
      <dgm:t>
        <a:bodyPr/>
        <a:lstStyle/>
        <a:p>
          <a:endParaRPr lang="en-US"/>
        </a:p>
      </dgm:t>
    </dgm:pt>
    <dgm:pt modelId="{3A335F2F-3D17-4108-95ED-ABEC0C83BBD8}" type="sibTrans" cxnId="{AA1E8EB9-F1BB-47AB-AB09-AE6B6C118383}">
      <dgm:prSet/>
      <dgm:spPr/>
      <dgm:t>
        <a:bodyPr/>
        <a:lstStyle/>
        <a:p>
          <a:endParaRPr lang="en-US"/>
        </a:p>
      </dgm:t>
    </dgm:pt>
    <dgm:pt modelId="{823982B5-28F0-4EFD-9BE6-66B9C138AF23}">
      <dgm:prSet/>
      <dgm:spPr/>
      <dgm:t>
        <a:bodyPr/>
        <a:lstStyle/>
        <a:p>
          <a:r>
            <a:rPr lang="en-US"/>
            <a:t>Gyorsan fogyasztanak el rendkívül nagy ételmennyiséget. Általában szégyenérzettel és bűntudattal párosul, így az evési kényszer esetében egyedül esznek. Mivel nem tudják magukat kontrollálni, ez a betegség számukra lelkileg nagyon megterhelő. Az esetek többségében pszichológiai rendellenességekkel együtt szokott jelentkezni.</a:t>
          </a:r>
        </a:p>
      </dgm:t>
    </dgm:pt>
    <dgm:pt modelId="{C2144654-6E1A-4EDD-A776-85E69EE9943D}" type="parTrans" cxnId="{92C880A2-61F5-4DCE-B395-EF15A2EC96D1}">
      <dgm:prSet/>
      <dgm:spPr/>
      <dgm:t>
        <a:bodyPr/>
        <a:lstStyle/>
        <a:p>
          <a:endParaRPr lang="en-US"/>
        </a:p>
      </dgm:t>
    </dgm:pt>
    <dgm:pt modelId="{55C5B420-0336-4B68-A4CA-B8D5325B8679}" type="sibTrans" cxnId="{92C880A2-61F5-4DCE-B395-EF15A2EC96D1}">
      <dgm:prSet/>
      <dgm:spPr/>
      <dgm:t>
        <a:bodyPr/>
        <a:lstStyle/>
        <a:p>
          <a:endParaRPr lang="en-US"/>
        </a:p>
      </dgm:t>
    </dgm:pt>
    <dgm:pt modelId="{3FA40934-2A99-4D7F-9DDC-6602EFA48C4D}" type="pres">
      <dgm:prSet presAssocID="{855AC865-C982-4097-8582-2575D357A5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38EFEAE5-621A-49CE-82C3-3A70DAF739BA}" type="pres">
      <dgm:prSet presAssocID="{6C7B18D4-F2A6-4DB5-9D4D-FF28EDAA7F3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F17580A-AB0F-4E45-AD5E-98D8F53BFFA2}" type="pres">
      <dgm:prSet presAssocID="{6C7B18D4-F2A6-4DB5-9D4D-FF28EDAA7F3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F0016C9-06AF-4E68-BB2F-130A7F1D38CC}" type="pres">
      <dgm:prSet presAssocID="{8DA8F75E-C89C-488B-A6A3-F48E1D61A4F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1E9DF8C-9792-49F7-9854-E1040D90A8E5}" type="pres">
      <dgm:prSet presAssocID="{8DA8F75E-C89C-488B-A6A3-F48E1D61A4F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AA1E8EB9-F1BB-47AB-AB09-AE6B6C118383}" srcId="{855AC865-C982-4097-8582-2575D357A528}" destId="{8DA8F75E-C89C-488B-A6A3-F48E1D61A4F1}" srcOrd="1" destOrd="0" parTransId="{EC6C07AD-1A65-4AF3-8119-FC6A8BD8F6E6}" sibTransId="{3A335F2F-3D17-4108-95ED-ABEC0C83BBD8}"/>
    <dgm:cxn modelId="{3DB120AE-0CE2-44B6-BBCA-11D3AB73D53E}" type="presOf" srcId="{855AC865-C982-4097-8582-2575D357A528}" destId="{3FA40934-2A99-4D7F-9DDC-6602EFA48C4D}" srcOrd="0" destOrd="0" presId="urn:microsoft.com/office/officeart/2005/8/layout/vList2"/>
    <dgm:cxn modelId="{DF55CD84-17DA-47BD-8D34-C70A320E9C59}" srcId="{6C7B18D4-F2A6-4DB5-9D4D-FF28EDAA7F3A}" destId="{FD77D31F-0962-414C-AF33-33D3FDA1556B}" srcOrd="0" destOrd="0" parTransId="{2166C4AB-98A4-467A-A89A-BDC6E69B27E4}" sibTransId="{42628C82-1051-45C4-A641-50A64BED528D}"/>
    <dgm:cxn modelId="{78BE159D-2F8B-4564-A3F5-D00712E83C7C}" type="presOf" srcId="{6C7B18D4-F2A6-4DB5-9D4D-FF28EDAA7F3A}" destId="{38EFEAE5-621A-49CE-82C3-3A70DAF739BA}" srcOrd="0" destOrd="0" presId="urn:microsoft.com/office/officeart/2005/8/layout/vList2"/>
    <dgm:cxn modelId="{199A6FC0-AACF-4A7E-B299-92D08654BA63}" type="presOf" srcId="{FD77D31F-0962-414C-AF33-33D3FDA1556B}" destId="{0F17580A-AB0F-4E45-AD5E-98D8F53BFFA2}" srcOrd="0" destOrd="0" presId="urn:microsoft.com/office/officeart/2005/8/layout/vList2"/>
    <dgm:cxn modelId="{9F07BFE2-0A9F-4F5D-B506-1F055128CCE8}" type="presOf" srcId="{8DA8F75E-C89C-488B-A6A3-F48E1D61A4F1}" destId="{FF0016C9-06AF-4E68-BB2F-130A7F1D38CC}" srcOrd="0" destOrd="0" presId="urn:microsoft.com/office/officeart/2005/8/layout/vList2"/>
    <dgm:cxn modelId="{65C49909-6FB4-43C5-98DF-3459F7E21EA1}" type="presOf" srcId="{823982B5-28F0-4EFD-9BE6-66B9C138AF23}" destId="{A1E9DF8C-9792-49F7-9854-E1040D90A8E5}" srcOrd="0" destOrd="0" presId="urn:microsoft.com/office/officeart/2005/8/layout/vList2"/>
    <dgm:cxn modelId="{92C880A2-61F5-4DCE-B395-EF15A2EC96D1}" srcId="{8DA8F75E-C89C-488B-A6A3-F48E1D61A4F1}" destId="{823982B5-28F0-4EFD-9BE6-66B9C138AF23}" srcOrd="0" destOrd="0" parTransId="{C2144654-6E1A-4EDD-A776-85E69EE9943D}" sibTransId="{55C5B420-0336-4B68-A4CA-B8D5325B8679}"/>
    <dgm:cxn modelId="{D754A2AD-0BBB-46EB-A49C-7FE1C3CBBA79}" srcId="{855AC865-C982-4097-8582-2575D357A528}" destId="{6C7B18D4-F2A6-4DB5-9D4D-FF28EDAA7F3A}" srcOrd="0" destOrd="0" parTransId="{4447B3B9-EF90-49CD-886C-664FB69932F3}" sibTransId="{4EE69183-FE18-4658-BD1F-C668A480161B}"/>
    <dgm:cxn modelId="{FE8EDC39-AA0A-48FC-BE65-17FC84C8000C}" type="presParOf" srcId="{3FA40934-2A99-4D7F-9DDC-6602EFA48C4D}" destId="{38EFEAE5-621A-49CE-82C3-3A70DAF739BA}" srcOrd="0" destOrd="0" presId="urn:microsoft.com/office/officeart/2005/8/layout/vList2"/>
    <dgm:cxn modelId="{A792619E-CCAE-42B5-B7CD-A46F6B764139}" type="presParOf" srcId="{3FA40934-2A99-4D7F-9DDC-6602EFA48C4D}" destId="{0F17580A-AB0F-4E45-AD5E-98D8F53BFFA2}" srcOrd="1" destOrd="0" presId="urn:microsoft.com/office/officeart/2005/8/layout/vList2"/>
    <dgm:cxn modelId="{38B65AD1-6EF2-4CAB-8A1B-214D85D068C0}" type="presParOf" srcId="{3FA40934-2A99-4D7F-9DDC-6602EFA48C4D}" destId="{FF0016C9-06AF-4E68-BB2F-130A7F1D38CC}" srcOrd="2" destOrd="0" presId="urn:microsoft.com/office/officeart/2005/8/layout/vList2"/>
    <dgm:cxn modelId="{FFE19846-3A31-48AD-8C98-3D3F19620634}" type="presParOf" srcId="{3FA40934-2A99-4D7F-9DDC-6602EFA48C4D}" destId="{A1E9DF8C-9792-49F7-9854-E1040D90A8E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6935CBC-BBD5-4072-AA83-BCAF960443AB}" type="doc">
      <dgm:prSet loTypeId="urn:microsoft.com/office/officeart/2005/8/layout/vList2" loCatId="list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5826951-694E-41F7-A796-A92A2436157C}">
      <dgm:prSet/>
      <dgm:spPr/>
      <dgm:t>
        <a:bodyPr/>
        <a:lstStyle/>
        <a:p>
          <a:r>
            <a:rPr lang="en-US" u="none">
              <a:solidFill>
                <a:schemeClr val="tx1"/>
              </a:solidFill>
            </a:rPr>
            <a:t>Rumináció</a:t>
          </a:r>
        </a:p>
      </dgm:t>
    </dgm:pt>
    <dgm:pt modelId="{B6CBFBF2-1F45-445C-958C-2DEAB2CF76CF}" type="parTrans" cxnId="{F4B2A678-7473-4AE3-A15B-E3B4E6C90675}">
      <dgm:prSet/>
      <dgm:spPr/>
      <dgm:t>
        <a:bodyPr/>
        <a:lstStyle/>
        <a:p>
          <a:endParaRPr lang="en-US"/>
        </a:p>
      </dgm:t>
    </dgm:pt>
    <dgm:pt modelId="{0E29CC4B-0F3A-419A-AB2B-3F6B176B32D3}" type="sibTrans" cxnId="{F4B2A678-7473-4AE3-A15B-E3B4E6C90675}">
      <dgm:prSet/>
      <dgm:spPr/>
      <dgm:t>
        <a:bodyPr/>
        <a:lstStyle/>
        <a:p>
          <a:endParaRPr lang="en-US"/>
        </a:p>
      </dgm:t>
    </dgm:pt>
    <dgm:pt modelId="{DA87F506-1FFB-49FE-BBBE-0EE712A6FE00}">
      <dgm:prSet/>
      <dgm:spPr/>
      <dgm:t>
        <a:bodyPr/>
        <a:lstStyle/>
        <a:p>
          <a:r>
            <a:rPr lang="en-US"/>
            <a:t>A csecsemő- és kisgyermekkori táplálkozási zavarok közé sorolható a rumináció, ami az elfogyasztott étel ismételt visszaöklendezését jelenti -legalább 1 hónapos időszakon keresztül - és súlycsökkenéshez, illetve a várt súlynövekedés elmaradásához vezet.</a:t>
          </a:r>
        </a:p>
      </dgm:t>
    </dgm:pt>
    <dgm:pt modelId="{DFD19BC1-776B-43BF-B49D-6C8A6B552A22}" type="parTrans" cxnId="{1A37097C-24B5-49DB-94D9-0A64B3016618}">
      <dgm:prSet/>
      <dgm:spPr/>
      <dgm:t>
        <a:bodyPr/>
        <a:lstStyle/>
        <a:p>
          <a:endParaRPr lang="en-US"/>
        </a:p>
      </dgm:t>
    </dgm:pt>
    <dgm:pt modelId="{148A8158-9F20-4609-AF7C-1467D7C44D4E}" type="sibTrans" cxnId="{1A37097C-24B5-49DB-94D9-0A64B3016618}">
      <dgm:prSet/>
      <dgm:spPr/>
      <dgm:t>
        <a:bodyPr/>
        <a:lstStyle/>
        <a:p>
          <a:endParaRPr lang="en-US"/>
        </a:p>
      </dgm:t>
    </dgm:pt>
    <dgm:pt modelId="{4705A31E-B176-411F-B23F-EBB2D5B5FB0C}">
      <dgm:prSet/>
      <dgm:spPr/>
      <dgm:t>
        <a:bodyPr/>
        <a:lstStyle/>
        <a:p>
          <a:r>
            <a:rPr lang="en-US" u="none">
              <a:solidFill>
                <a:schemeClr val="tx1"/>
              </a:solidFill>
            </a:rPr>
            <a:t>ARFID</a:t>
          </a:r>
        </a:p>
      </dgm:t>
    </dgm:pt>
    <dgm:pt modelId="{C87F27FA-AB8A-4F18-A31C-4A33A0128354}" type="parTrans" cxnId="{E155EEFB-EEAF-48F0-86CF-845241EB22BD}">
      <dgm:prSet/>
      <dgm:spPr/>
      <dgm:t>
        <a:bodyPr/>
        <a:lstStyle/>
        <a:p>
          <a:endParaRPr lang="en-US"/>
        </a:p>
      </dgm:t>
    </dgm:pt>
    <dgm:pt modelId="{54DA1A68-A7D2-4DB7-BE6D-7359DDCE07C4}" type="sibTrans" cxnId="{E155EEFB-EEAF-48F0-86CF-845241EB22BD}">
      <dgm:prSet/>
      <dgm:spPr/>
      <dgm:t>
        <a:bodyPr/>
        <a:lstStyle/>
        <a:p>
          <a:endParaRPr lang="en-US"/>
        </a:p>
      </dgm:t>
    </dgm:pt>
    <dgm:pt modelId="{AFB1D869-8FAF-468B-86D2-9A878B22305A}">
      <dgm:prSet/>
      <dgm:spPr/>
      <dgm:t>
        <a:bodyPr/>
        <a:lstStyle/>
        <a:p>
          <a:r>
            <a:rPr lang="en-US"/>
            <a:t>Az étkezési zavarok ezen fajtája abban hasonlít az anorexiára, hogy ez is adagbeli-, valamint típusbeli korlátozásokra épül, viszont a beteg nem rendelkezik testdiszmorfiás zavarral.</a:t>
          </a:r>
        </a:p>
      </dgm:t>
    </dgm:pt>
    <dgm:pt modelId="{B66FFA8F-E70C-4D36-8A54-12B09E32693D}" type="parTrans" cxnId="{88D9E807-2B70-4877-9BE0-F41A4DC15A58}">
      <dgm:prSet/>
      <dgm:spPr/>
      <dgm:t>
        <a:bodyPr/>
        <a:lstStyle/>
        <a:p>
          <a:endParaRPr lang="en-US"/>
        </a:p>
      </dgm:t>
    </dgm:pt>
    <dgm:pt modelId="{E90E18CA-2A0B-4683-B225-D6DE99FD49B5}" type="sibTrans" cxnId="{88D9E807-2B70-4877-9BE0-F41A4DC15A58}">
      <dgm:prSet/>
      <dgm:spPr/>
      <dgm:t>
        <a:bodyPr/>
        <a:lstStyle/>
        <a:p>
          <a:endParaRPr lang="en-US"/>
        </a:p>
      </dgm:t>
    </dgm:pt>
    <dgm:pt modelId="{3A639400-1645-4C28-B19B-325F4BC1A19D}">
      <dgm:prSet/>
      <dgm:spPr/>
      <dgm:t>
        <a:bodyPr/>
        <a:lstStyle/>
        <a:p>
          <a:r>
            <a:rPr lang="en-US" u="none">
              <a:solidFill>
                <a:schemeClr val="tx1"/>
              </a:solidFill>
            </a:rPr>
            <a:t>Orthorexia</a:t>
          </a:r>
        </a:p>
      </dgm:t>
    </dgm:pt>
    <dgm:pt modelId="{FDB6EEC6-B664-4E21-896E-4122CB6BF1DC}" type="parTrans" cxnId="{6C72E35D-315B-4DEE-8841-32470047EBD3}">
      <dgm:prSet/>
      <dgm:spPr/>
      <dgm:t>
        <a:bodyPr/>
        <a:lstStyle/>
        <a:p>
          <a:endParaRPr lang="en-US"/>
        </a:p>
      </dgm:t>
    </dgm:pt>
    <dgm:pt modelId="{938E1D3B-FF5F-4292-969E-01C276F6AE9D}" type="sibTrans" cxnId="{6C72E35D-315B-4DEE-8841-32470047EBD3}">
      <dgm:prSet/>
      <dgm:spPr/>
      <dgm:t>
        <a:bodyPr/>
        <a:lstStyle/>
        <a:p>
          <a:endParaRPr lang="en-US"/>
        </a:p>
      </dgm:t>
    </dgm:pt>
    <dgm:pt modelId="{A9C71CA6-836D-4C86-95EC-ECD7450E5FD1}">
      <dgm:prSet/>
      <dgm:spPr/>
      <dgm:t>
        <a:bodyPr/>
        <a:lstStyle/>
        <a:p>
          <a:r>
            <a:rPr lang="en-US"/>
            <a:t>Az egészséges étkezés megszállottsága. Az orthorexiától szenvedő betegek megrögzötten csak olyan összetevőjű ételeket fogyasztanak  ami az olvasatuk szerint az egészséges kategóriába sorolható, ezzek károsítva az egészségüket (nem megfelelő a tápanyagbevitel). Ez sokszor párosul folyamatos edzési kényszerrel. Az egészségtelen izomépítés épp ugyanúgy veszélyes, mint a soványságra való kényszer.  </a:t>
          </a:r>
        </a:p>
      </dgm:t>
    </dgm:pt>
    <dgm:pt modelId="{E1A10A10-E7CB-48D1-9F65-C5D8ED512994}" type="parTrans" cxnId="{51BDD187-DFA9-4324-A4BF-53F8924DB0A4}">
      <dgm:prSet/>
      <dgm:spPr/>
      <dgm:t>
        <a:bodyPr/>
        <a:lstStyle/>
        <a:p>
          <a:endParaRPr lang="en-US"/>
        </a:p>
      </dgm:t>
    </dgm:pt>
    <dgm:pt modelId="{76715421-1066-4DC4-B966-AB2940AFD29C}" type="sibTrans" cxnId="{51BDD187-DFA9-4324-A4BF-53F8924DB0A4}">
      <dgm:prSet/>
      <dgm:spPr/>
      <dgm:t>
        <a:bodyPr/>
        <a:lstStyle/>
        <a:p>
          <a:endParaRPr lang="en-US"/>
        </a:p>
      </dgm:t>
    </dgm:pt>
    <dgm:pt modelId="{934EF4F5-2FB7-4ED6-A472-2E726538C6EF}" type="pres">
      <dgm:prSet presAssocID="{E6935CBC-BBD5-4072-AA83-BCAF960443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49CC6571-CD94-4D62-8422-1FA6C482AF42}" type="pres">
      <dgm:prSet presAssocID="{75826951-694E-41F7-A796-A92A2436157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20DF614-4B4D-45FC-A9EC-3FEF7DDFC629}" type="pres">
      <dgm:prSet presAssocID="{75826951-694E-41F7-A796-A92A2436157C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7FFBB3C-2FC5-4F28-BF21-A8FA4041A379}" type="pres">
      <dgm:prSet presAssocID="{4705A31E-B176-411F-B23F-EBB2D5B5FB0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FADAD74-4393-4477-8CFA-183E15949D60}" type="pres">
      <dgm:prSet presAssocID="{4705A31E-B176-411F-B23F-EBB2D5B5FB0C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77FA2D9-728A-40F5-B007-4BED2857FBE3}" type="pres">
      <dgm:prSet presAssocID="{3A639400-1645-4C28-B19B-325F4BC1A19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C7DED58-547D-4465-963F-60EA130DC07C}" type="pres">
      <dgm:prSet presAssocID="{3A639400-1645-4C28-B19B-325F4BC1A19D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C7BDDF7D-5771-4240-97CB-6E6232CAA2FA}" type="presOf" srcId="{3A639400-1645-4C28-B19B-325F4BC1A19D}" destId="{577FA2D9-728A-40F5-B007-4BED2857FBE3}" srcOrd="0" destOrd="0" presId="urn:microsoft.com/office/officeart/2005/8/layout/vList2"/>
    <dgm:cxn modelId="{6C72E35D-315B-4DEE-8841-32470047EBD3}" srcId="{E6935CBC-BBD5-4072-AA83-BCAF960443AB}" destId="{3A639400-1645-4C28-B19B-325F4BC1A19D}" srcOrd="2" destOrd="0" parTransId="{FDB6EEC6-B664-4E21-896E-4122CB6BF1DC}" sibTransId="{938E1D3B-FF5F-4292-969E-01C276F6AE9D}"/>
    <dgm:cxn modelId="{F4B2A678-7473-4AE3-A15B-E3B4E6C90675}" srcId="{E6935CBC-BBD5-4072-AA83-BCAF960443AB}" destId="{75826951-694E-41F7-A796-A92A2436157C}" srcOrd="0" destOrd="0" parTransId="{B6CBFBF2-1F45-445C-958C-2DEAB2CF76CF}" sibTransId="{0E29CC4B-0F3A-419A-AB2B-3F6B176B32D3}"/>
    <dgm:cxn modelId="{88D9E807-2B70-4877-9BE0-F41A4DC15A58}" srcId="{4705A31E-B176-411F-B23F-EBB2D5B5FB0C}" destId="{AFB1D869-8FAF-468B-86D2-9A878B22305A}" srcOrd="0" destOrd="0" parTransId="{B66FFA8F-E70C-4D36-8A54-12B09E32693D}" sibTransId="{E90E18CA-2A0B-4683-B225-D6DE99FD49B5}"/>
    <dgm:cxn modelId="{5CEF1A69-E09D-468D-90C2-F5E6A97CEAAA}" type="presOf" srcId="{A9C71CA6-836D-4C86-95EC-ECD7450E5FD1}" destId="{1C7DED58-547D-4465-963F-60EA130DC07C}" srcOrd="0" destOrd="0" presId="urn:microsoft.com/office/officeart/2005/8/layout/vList2"/>
    <dgm:cxn modelId="{8E427937-E91E-4D12-9D4E-CC386908C7CE}" type="presOf" srcId="{DA87F506-1FFB-49FE-BBBE-0EE712A6FE00}" destId="{F20DF614-4B4D-45FC-A9EC-3FEF7DDFC629}" srcOrd="0" destOrd="0" presId="urn:microsoft.com/office/officeart/2005/8/layout/vList2"/>
    <dgm:cxn modelId="{9D320359-5342-4CA6-B0A0-5D5FCD047926}" type="presOf" srcId="{75826951-694E-41F7-A796-A92A2436157C}" destId="{49CC6571-CD94-4D62-8422-1FA6C482AF42}" srcOrd="0" destOrd="0" presId="urn:microsoft.com/office/officeart/2005/8/layout/vList2"/>
    <dgm:cxn modelId="{BF0B050A-FA76-424D-B1B5-1C86A9549B93}" type="presOf" srcId="{AFB1D869-8FAF-468B-86D2-9A878B22305A}" destId="{7FADAD74-4393-4477-8CFA-183E15949D60}" srcOrd="0" destOrd="0" presId="urn:microsoft.com/office/officeart/2005/8/layout/vList2"/>
    <dgm:cxn modelId="{1A37097C-24B5-49DB-94D9-0A64B3016618}" srcId="{75826951-694E-41F7-A796-A92A2436157C}" destId="{DA87F506-1FFB-49FE-BBBE-0EE712A6FE00}" srcOrd="0" destOrd="0" parTransId="{DFD19BC1-776B-43BF-B49D-6C8A6B552A22}" sibTransId="{148A8158-9F20-4609-AF7C-1467D7C44D4E}"/>
    <dgm:cxn modelId="{150A08DD-95CE-48D2-A683-B5224D0B6878}" type="presOf" srcId="{E6935CBC-BBD5-4072-AA83-BCAF960443AB}" destId="{934EF4F5-2FB7-4ED6-A472-2E726538C6EF}" srcOrd="0" destOrd="0" presId="urn:microsoft.com/office/officeart/2005/8/layout/vList2"/>
    <dgm:cxn modelId="{E155EEFB-EEAF-48F0-86CF-845241EB22BD}" srcId="{E6935CBC-BBD5-4072-AA83-BCAF960443AB}" destId="{4705A31E-B176-411F-B23F-EBB2D5B5FB0C}" srcOrd="1" destOrd="0" parTransId="{C87F27FA-AB8A-4F18-A31C-4A33A0128354}" sibTransId="{54DA1A68-A7D2-4DB7-BE6D-7359DDCE07C4}"/>
    <dgm:cxn modelId="{D175C5AB-7626-4AAD-A57D-42495AB1F5E8}" type="presOf" srcId="{4705A31E-B176-411F-B23F-EBB2D5B5FB0C}" destId="{27FFBB3C-2FC5-4F28-BF21-A8FA4041A379}" srcOrd="0" destOrd="0" presId="urn:microsoft.com/office/officeart/2005/8/layout/vList2"/>
    <dgm:cxn modelId="{51BDD187-DFA9-4324-A4BF-53F8924DB0A4}" srcId="{3A639400-1645-4C28-B19B-325F4BC1A19D}" destId="{A9C71CA6-836D-4C86-95EC-ECD7450E5FD1}" srcOrd="0" destOrd="0" parTransId="{E1A10A10-E7CB-48D1-9F65-C5D8ED512994}" sibTransId="{76715421-1066-4DC4-B966-AB2940AFD29C}"/>
    <dgm:cxn modelId="{A445892F-91C4-426F-97C5-EC81B6298EF2}" type="presParOf" srcId="{934EF4F5-2FB7-4ED6-A472-2E726538C6EF}" destId="{49CC6571-CD94-4D62-8422-1FA6C482AF42}" srcOrd="0" destOrd="0" presId="urn:microsoft.com/office/officeart/2005/8/layout/vList2"/>
    <dgm:cxn modelId="{5DAEA5B7-551D-4576-8693-7CEA3D2F244A}" type="presParOf" srcId="{934EF4F5-2FB7-4ED6-A472-2E726538C6EF}" destId="{F20DF614-4B4D-45FC-A9EC-3FEF7DDFC629}" srcOrd="1" destOrd="0" presId="urn:microsoft.com/office/officeart/2005/8/layout/vList2"/>
    <dgm:cxn modelId="{428D28B0-8C46-46FE-B93D-35F2386ED048}" type="presParOf" srcId="{934EF4F5-2FB7-4ED6-A472-2E726538C6EF}" destId="{27FFBB3C-2FC5-4F28-BF21-A8FA4041A379}" srcOrd="2" destOrd="0" presId="urn:microsoft.com/office/officeart/2005/8/layout/vList2"/>
    <dgm:cxn modelId="{CE412C97-888F-485D-BA81-FAB9BD26CD1A}" type="presParOf" srcId="{934EF4F5-2FB7-4ED6-A472-2E726538C6EF}" destId="{7FADAD74-4393-4477-8CFA-183E15949D60}" srcOrd="3" destOrd="0" presId="urn:microsoft.com/office/officeart/2005/8/layout/vList2"/>
    <dgm:cxn modelId="{32F15A1F-2F82-49EE-A4BC-C9CF587A1A14}" type="presParOf" srcId="{934EF4F5-2FB7-4ED6-A472-2E726538C6EF}" destId="{577FA2D9-728A-40F5-B007-4BED2857FBE3}" srcOrd="4" destOrd="0" presId="urn:microsoft.com/office/officeart/2005/8/layout/vList2"/>
    <dgm:cxn modelId="{E4221321-4A07-48CF-A9AF-501D8BCDF691}" type="presParOf" srcId="{934EF4F5-2FB7-4ED6-A472-2E726538C6EF}" destId="{1C7DED58-547D-4465-963F-60EA130DC07C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5CA139B-029A-4BCA-AEEF-D2303D435D70}" type="doc">
      <dgm:prSet loTypeId="urn:microsoft.com/office/officeart/2005/8/layout/vList2" loCatId="list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D8C85D7-0DDB-4344-B33E-C86B1E5E6406}">
      <dgm:prSet/>
      <dgm:spPr/>
      <dgm:t>
        <a:bodyPr/>
        <a:lstStyle/>
        <a:p>
          <a:r>
            <a:rPr lang="hu-HU">
              <a:solidFill>
                <a:schemeClr val="tx1"/>
              </a:solidFill>
            </a:rPr>
            <a:t>Sok embernél az étkezési zavar testdiszmorfiás zavarral párosul.</a:t>
          </a:r>
          <a:endParaRPr lang="en-US">
            <a:solidFill>
              <a:schemeClr val="tx1"/>
            </a:solidFill>
          </a:endParaRPr>
        </a:p>
      </dgm:t>
    </dgm:pt>
    <dgm:pt modelId="{E59FD33A-4356-45A1-88C7-92636D127188}" type="parTrans" cxnId="{E1D413D3-AEC4-45ED-A99A-EA83770567A2}">
      <dgm:prSet/>
      <dgm:spPr/>
      <dgm:t>
        <a:bodyPr/>
        <a:lstStyle/>
        <a:p>
          <a:endParaRPr lang="en-US"/>
        </a:p>
      </dgm:t>
    </dgm:pt>
    <dgm:pt modelId="{7E6B1D58-C2E0-49BD-87B6-8288F24AFD72}" type="sibTrans" cxnId="{E1D413D3-AEC4-45ED-A99A-EA83770567A2}">
      <dgm:prSet/>
      <dgm:spPr/>
      <dgm:t>
        <a:bodyPr/>
        <a:lstStyle/>
        <a:p>
          <a:endParaRPr lang="en-US"/>
        </a:p>
      </dgm:t>
    </dgm:pt>
    <dgm:pt modelId="{209AB34F-56DC-4231-8F40-D0A6102F8573}">
      <dgm:prSet/>
      <dgm:spPr/>
      <dgm:t>
        <a:bodyPr/>
        <a:lstStyle/>
        <a:p>
          <a:r>
            <a:rPr lang="hu-HU">
              <a:solidFill>
                <a:schemeClr val="tx1"/>
              </a:solidFill>
            </a:rPr>
            <a:t>genetika</a:t>
          </a:r>
          <a:endParaRPr lang="en-US">
            <a:solidFill>
              <a:schemeClr val="tx1"/>
            </a:solidFill>
          </a:endParaRPr>
        </a:p>
      </dgm:t>
    </dgm:pt>
    <dgm:pt modelId="{9D481E31-80E6-43A4-B509-81C779F631FE}" type="parTrans" cxnId="{D1538B55-7CE0-4F56-96FC-CD6727C1BF8E}">
      <dgm:prSet/>
      <dgm:spPr/>
      <dgm:t>
        <a:bodyPr/>
        <a:lstStyle/>
        <a:p>
          <a:endParaRPr lang="en-US"/>
        </a:p>
      </dgm:t>
    </dgm:pt>
    <dgm:pt modelId="{CC941773-34FB-40B0-86B4-4FC5BA036556}" type="sibTrans" cxnId="{D1538B55-7CE0-4F56-96FC-CD6727C1BF8E}">
      <dgm:prSet/>
      <dgm:spPr/>
      <dgm:t>
        <a:bodyPr/>
        <a:lstStyle/>
        <a:p>
          <a:endParaRPr lang="en-US"/>
        </a:p>
      </dgm:t>
    </dgm:pt>
    <dgm:pt modelId="{CDDE07C8-986F-4FB5-8ED3-89D35DFD3EDE}">
      <dgm:prSet/>
      <dgm:spPr/>
      <dgm:t>
        <a:bodyPr/>
        <a:lstStyle/>
        <a:p>
          <a:r>
            <a:rPr lang="hu-HU">
              <a:solidFill>
                <a:schemeClr val="tx1"/>
              </a:solidFill>
            </a:rPr>
            <a:t>pszichés zavar</a:t>
          </a:r>
          <a:endParaRPr lang="en-US">
            <a:solidFill>
              <a:schemeClr val="tx1"/>
            </a:solidFill>
          </a:endParaRPr>
        </a:p>
      </dgm:t>
    </dgm:pt>
    <dgm:pt modelId="{9DC1438D-3B4E-40C2-AA1F-536BC0BB37AB}" type="parTrans" cxnId="{7854488C-62C7-4172-8E22-EE0CC0910A0D}">
      <dgm:prSet/>
      <dgm:spPr/>
      <dgm:t>
        <a:bodyPr/>
        <a:lstStyle/>
        <a:p>
          <a:endParaRPr lang="en-US"/>
        </a:p>
      </dgm:t>
    </dgm:pt>
    <dgm:pt modelId="{83F276F7-7181-423C-AB21-722D65A71315}" type="sibTrans" cxnId="{7854488C-62C7-4172-8E22-EE0CC0910A0D}">
      <dgm:prSet/>
      <dgm:spPr/>
      <dgm:t>
        <a:bodyPr/>
        <a:lstStyle/>
        <a:p>
          <a:endParaRPr lang="en-US"/>
        </a:p>
      </dgm:t>
    </dgm:pt>
    <dgm:pt modelId="{E8290749-BE46-4710-90B3-89BE76E3195C}">
      <dgm:prSet/>
      <dgm:spPr/>
      <dgm:t>
        <a:bodyPr/>
        <a:lstStyle/>
        <a:p>
          <a:r>
            <a:rPr lang="hu-HU">
              <a:solidFill>
                <a:schemeClr val="tx1"/>
              </a:solidFill>
            </a:rPr>
            <a:t>figyelem hiány</a:t>
          </a:r>
          <a:endParaRPr lang="en-US">
            <a:solidFill>
              <a:schemeClr val="tx1"/>
            </a:solidFill>
          </a:endParaRPr>
        </a:p>
      </dgm:t>
    </dgm:pt>
    <dgm:pt modelId="{648C796C-55F7-4120-80E8-82905918C9F5}" type="parTrans" cxnId="{0431B9D5-71EE-405E-8064-F271FF13A125}">
      <dgm:prSet/>
      <dgm:spPr/>
      <dgm:t>
        <a:bodyPr/>
        <a:lstStyle/>
        <a:p>
          <a:endParaRPr lang="en-US"/>
        </a:p>
      </dgm:t>
    </dgm:pt>
    <dgm:pt modelId="{E953D04C-1B81-4ABE-9E87-914BC2A5AB23}" type="sibTrans" cxnId="{0431B9D5-71EE-405E-8064-F271FF13A125}">
      <dgm:prSet/>
      <dgm:spPr/>
      <dgm:t>
        <a:bodyPr/>
        <a:lstStyle/>
        <a:p>
          <a:endParaRPr lang="en-US"/>
        </a:p>
      </dgm:t>
    </dgm:pt>
    <dgm:pt modelId="{366F8FCF-2394-4066-A9A0-CD3D4E03482D}">
      <dgm:prSet/>
      <dgm:spPr/>
      <dgm:t>
        <a:bodyPr/>
        <a:lstStyle/>
        <a:p>
          <a:r>
            <a:rPr lang="hu-HU">
              <a:solidFill>
                <a:schemeClr val="tx1"/>
              </a:solidFill>
            </a:rPr>
            <a:t>gluténérzékenység</a:t>
          </a:r>
          <a:endParaRPr lang="en-US">
            <a:solidFill>
              <a:schemeClr val="tx1"/>
            </a:solidFill>
          </a:endParaRPr>
        </a:p>
      </dgm:t>
    </dgm:pt>
    <dgm:pt modelId="{556180AB-0B0E-44E6-AC73-19F234C66676}" type="parTrans" cxnId="{BA13238C-99F3-4B4A-9772-2A0774666F7D}">
      <dgm:prSet/>
      <dgm:spPr/>
      <dgm:t>
        <a:bodyPr/>
        <a:lstStyle/>
        <a:p>
          <a:endParaRPr lang="en-US"/>
        </a:p>
      </dgm:t>
    </dgm:pt>
    <dgm:pt modelId="{FCDD19F0-3249-4501-AED4-955D8EAB387B}" type="sibTrans" cxnId="{BA13238C-99F3-4B4A-9772-2A0774666F7D}">
      <dgm:prSet/>
      <dgm:spPr/>
      <dgm:t>
        <a:bodyPr/>
        <a:lstStyle/>
        <a:p>
          <a:endParaRPr lang="en-US"/>
        </a:p>
      </dgm:t>
    </dgm:pt>
    <dgm:pt modelId="{232DA8BF-292C-411A-91F9-EADD97BC1E7D}">
      <dgm:prSet/>
      <dgm:spPr/>
      <dgm:t>
        <a:bodyPr/>
        <a:lstStyle/>
        <a:p>
          <a:r>
            <a:rPr lang="hu-HU">
              <a:solidFill>
                <a:schemeClr val="tx1"/>
              </a:solidFill>
            </a:rPr>
            <a:t>környezeti befolyás – (gyerek)bántalmazás, szülői befolyás, csoportkényszer</a:t>
          </a:r>
          <a:endParaRPr lang="en-US">
            <a:solidFill>
              <a:schemeClr val="tx1"/>
            </a:solidFill>
          </a:endParaRPr>
        </a:p>
      </dgm:t>
    </dgm:pt>
    <dgm:pt modelId="{D308C7E6-FFC6-4AB9-A0CD-A8EC55A92E3B}" type="parTrans" cxnId="{5656363C-43E1-48E6-AB67-476B58A5421F}">
      <dgm:prSet/>
      <dgm:spPr/>
      <dgm:t>
        <a:bodyPr/>
        <a:lstStyle/>
        <a:p>
          <a:endParaRPr lang="en-US"/>
        </a:p>
      </dgm:t>
    </dgm:pt>
    <dgm:pt modelId="{00EC205C-54C6-46BE-B3B0-72A88B8C1046}" type="sibTrans" cxnId="{5656363C-43E1-48E6-AB67-476B58A5421F}">
      <dgm:prSet/>
      <dgm:spPr/>
      <dgm:t>
        <a:bodyPr/>
        <a:lstStyle/>
        <a:p>
          <a:endParaRPr lang="en-US"/>
        </a:p>
      </dgm:t>
    </dgm:pt>
    <dgm:pt modelId="{1796D03A-8B45-42B5-A430-AA00D0ACA4D4}">
      <dgm:prSet/>
      <dgm:spPr/>
      <dgm:t>
        <a:bodyPr/>
        <a:lstStyle/>
        <a:p>
          <a:r>
            <a:rPr lang="hu-HU">
              <a:solidFill>
                <a:schemeClr val="tx1"/>
              </a:solidFill>
            </a:rPr>
            <a:t>kultúrális nyomás: nyugati-, afrikai-, ázsiai (kínai, honkongi, indiai) perspektíva</a:t>
          </a:r>
          <a:endParaRPr lang="en-US">
            <a:solidFill>
              <a:schemeClr val="tx1"/>
            </a:solidFill>
          </a:endParaRPr>
        </a:p>
      </dgm:t>
    </dgm:pt>
    <dgm:pt modelId="{A9388C3A-8667-4559-846E-BCD33F6E9F40}" type="parTrans" cxnId="{E3750B43-E128-4AEE-B387-BD908D6CC72C}">
      <dgm:prSet/>
      <dgm:spPr/>
      <dgm:t>
        <a:bodyPr/>
        <a:lstStyle/>
        <a:p>
          <a:endParaRPr lang="en-US"/>
        </a:p>
      </dgm:t>
    </dgm:pt>
    <dgm:pt modelId="{58F10A5E-FE3B-4A96-A4F9-CF3A8AF93B04}" type="sibTrans" cxnId="{E3750B43-E128-4AEE-B387-BD908D6CC72C}">
      <dgm:prSet/>
      <dgm:spPr/>
      <dgm:t>
        <a:bodyPr/>
        <a:lstStyle/>
        <a:p>
          <a:endParaRPr lang="en-US"/>
        </a:p>
      </dgm:t>
    </dgm:pt>
    <dgm:pt modelId="{1CE5F769-236D-467D-8443-6EF8C975B38B}">
      <dgm:prSet/>
      <dgm:spPr/>
      <dgm:t>
        <a:bodyPr/>
        <a:lstStyle/>
        <a:p>
          <a:r>
            <a:rPr lang="hu-HU">
              <a:solidFill>
                <a:schemeClr val="tx1"/>
              </a:solidFill>
            </a:rPr>
            <a:t>kényszeres tökéletesség vágy</a:t>
          </a:r>
          <a:endParaRPr lang="en-US">
            <a:solidFill>
              <a:schemeClr val="tx1"/>
            </a:solidFill>
          </a:endParaRPr>
        </a:p>
      </dgm:t>
    </dgm:pt>
    <dgm:pt modelId="{EE6D4F6B-80D0-4A18-8267-A4867F793DC4}" type="parTrans" cxnId="{0E58AE9B-A045-42C6-87F3-6CC79718899D}">
      <dgm:prSet/>
      <dgm:spPr/>
      <dgm:t>
        <a:bodyPr/>
        <a:lstStyle/>
        <a:p>
          <a:endParaRPr lang="en-US"/>
        </a:p>
      </dgm:t>
    </dgm:pt>
    <dgm:pt modelId="{68EB6453-EA1A-40DA-8AA4-1FD5A8ABD446}" type="sibTrans" cxnId="{0E58AE9B-A045-42C6-87F3-6CC79718899D}">
      <dgm:prSet/>
      <dgm:spPr/>
      <dgm:t>
        <a:bodyPr/>
        <a:lstStyle/>
        <a:p>
          <a:endParaRPr lang="en-US"/>
        </a:p>
      </dgm:t>
    </dgm:pt>
    <dgm:pt modelId="{F7C7A543-FC92-41DB-B8FF-586C2BB02D25}">
      <dgm:prSet/>
      <dgm:spPr/>
      <dgm:t>
        <a:bodyPr/>
        <a:lstStyle/>
        <a:p>
          <a:r>
            <a:rPr lang="hu-HU">
              <a:solidFill>
                <a:schemeClr val="tx1"/>
              </a:solidFill>
            </a:rPr>
            <a:t>alacsony önértékelés</a:t>
          </a:r>
          <a:endParaRPr lang="en-US">
            <a:solidFill>
              <a:schemeClr val="tx1"/>
            </a:solidFill>
          </a:endParaRPr>
        </a:p>
      </dgm:t>
    </dgm:pt>
    <dgm:pt modelId="{B16E8951-6985-497A-9E12-E469104CFFCB}" type="parTrans" cxnId="{E87B379F-7D0F-4B40-A369-6928A397C0AB}">
      <dgm:prSet/>
      <dgm:spPr/>
      <dgm:t>
        <a:bodyPr/>
        <a:lstStyle/>
        <a:p>
          <a:endParaRPr lang="en-US"/>
        </a:p>
      </dgm:t>
    </dgm:pt>
    <dgm:pt modelId="{344CB1FC-0589-4043-AC49-F02E7681EB7D}" type="sibTrans" cxnId="{E87B379F-7D0F-4B40-A369-6928A397C0AB}">
      <dgm:prSet/>
      <dgm:spPr/>
      <dgm:t>
        <a:bodyPr/>
        <a:lstStyle/>
        <a:p>
          <a:endParaRPr lang="en-US"/>
        </a:p>
      </dgm:t>
    </dgm:pt>
    <dgm:pt modelId="{92D8A2C3-0AA4-49A1-82A1-3CA64BEB483D}" type="pres">
      <dgm:prSet presAssocID="{D5CA139B-029A-4BCA-AEEF-D2303D435D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F32A4328-7164-4FA3-86E8-80A31D687E9C}" type="pres">
      <dgm:prSet presAssocID="{4D8C85D7-0DDB-4344-B33E-C86B1E5E6406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E206E9A-E728-4361-9BAC-9D5F44571E32}" type="pres">
      <dgm:prSet presAssocID="{7E6B1D58-C2E0-49BD-87B6-8288F24AFD72}" presName="spacer" presStyleCnt="0"/>
      <dgm:spPr/>
    </dgm:pt>
    <dgm:pt modelId="{F70BA6B6-36B0-4703-BE13-2FB8BAEAED06}" type="pres">
      <dgm:prSet presAssocID="{209AB34F-56DC-4231-8F40-D0A6102F8573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325D09D-4839-4B83-A5B8-FF464E5B2721}" type="pres">
      <dgm:prSet presAssocID="{CC941773-34FB-40B0-86B4-4FC5BA036556}" presName="spacer" presStyleCnt="0"/>
      <dgm:spPr/>
    </dgm:pt>
    <dgm:pt modelId="{447CA425-31CF-4094-A2C4-2BE89C5D4439}" type="pres">
      <dgm:prSet presAssocID="{CDDE07C8-986F-4FB5-8ED3-89D35DFD3EDE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4B7C9AF-6209-453B-8C6C-BE6377C5AB60}" type="pres">
      <dgm:prSet presAssocID="{83F276F7-7181-423C-AB21-722D65A71315}" presName="spacer" presStyleCnt="0"/>
      <dgm:spPr/>
    </dgm:pt>
    <dgm:pt modelId="{166FE44D-D7FC-46CC-B0CA-8C299FCF710A}" type="pres">
      <dgm:prSet presAssocID="{E8290749-BE46-4710-90B3-89BE76E3195C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D198F61-BCF7-4E4C-9007-0591907AF551}" type="pres">
      <dgm:prSet presAssocID="{E953D04C-1B81-4ABE-9E87-914BC2A5AB23}" presName="spacer" presStyleCnt="0"/>
      <dgm:spPr/>
    </dgm:pt>
    <dgm:pt modelId="{B7BE3C8D-9DFD-404C-AA6A-BDBC7AF713EF}" type="pres">
      <dgm:prSet presAssocID="{366F8FCF-2394-4066-A9A0-CD3D4E03482D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BC2CF9A-32DB-4FC0-B333-F12E73E4F836}" type="pres">
      <dgm:prSet presAssocID="{FCDD19F0-3249-4501-AED4-955D8EAB387B}" presName="spacer" presStyleCnt="0"/>
      <dgm:spPr/>
    </dgm:pt>
    <dgm:pt modelId="{A9557C7E-7C10-4829-8CFF-70A9ED06EBDB}" type="pres">
      <dgm:prSet presAssocID="{232DA8BF-292C-411A-91F9-EADD97BC1E7D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D146D06-86A8-44D5-AD2F-EAFE860A8A30}" type="pres">
      <dgm:prSet presAssocID="{00EC205C-54C6-46BE-B3B0-72A88B8C1046}" presName="spacer" presStyleCnt="0"/>
      <dgm:spPr/>
    </dgm:pt>
    <dgm:pt modelId="{B4F9AA04-BC1D-42A3-B79E-7064C14B2CA2}" type="pres">
      <dgm:prSet presAssocID="{1796D03A-8B45-42B5-A430-AA00D0ACA4D4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4CFCF61-2392-499E-9CBC-0912C659A1F3}" type="pres">
      <dgm:prSet presAssocID="{58F10A5E-FE3B-4A96-A4F9-CF3A8AF93B04}" presName="spacer" presStyleCnt="0"/>
      <dgm:spPr/>
    </dgm:pt>
    <dgm:pt modelId="{3D99BA14-3ABD-4E04-B2CF-47D8AFCEFB1A}" type="pres">
      <dgm:prSet presAssocID="{1CE5F769-236D-467D-8443-6EF8C975B38B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AAFE08D-8FFB-4F49-95DF-0DF0F53AC0EE}" type="pres">
      <dgm:prSet presAssocID="{68EB6453-EA1A-40DA-8AA4-1FD5A8ABD446}" presName="spacer" presStyleCnt="0"/>
      <dgm:spPr/>
    </dgm:pt>
    <dgm:pt modelId="{E29EFD6E-1AF4-4FC3-BF28-BDA9A819427A}" type="pres">
      <dgm:prSet presAssocID="{F7C7A543-FC92-41DB-B8FF-586C2BB02D25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0E58AE9B-A045-42C6-87F3-6CC79718899D}" srcId="{D5CA139B-029A-4BCA-AEEF-D2303D435D70}" destId="{1CE5F769-236D-467D-8443-6EF8C975B38B}" srcOrd="7" destOrd="0" parTransId="{EE6D4F6B-80D0-4A18-8267-A4867F793DC4}" sibTransId="{68EB6453-EA1A-40DA-8AA4-1FD5A8ABD446}"/>
    <dgm:cxn modelId="{0431B9D5-71EE-405E-8064-F271FF13A125}" srcId="{D5CA139B-029A-4BCA-AEEF-D2303D435D70}" destId="{E8290749-BE46-4710-90B3-89BE76E3195C}" srcOrd="3" destOrd="0" parTransId="{648C796C-55F7-4120-80E8-82905918C9F5}" sibTransId="{E953D04C-1B81-4ABE-9E87-914BC2A5AB23}"/>
    <dgm:cxn modelId="{BFD75449-34B7-421C-9D8B-25970FBACA8D}" type="presOf" srcId="{F7C7A543-FC92-41DB-B8FF-586C2BB02D25}" destId="{E29EFD6E-1AF4-4FC3-BF28-BDA9A819427A}" srcOrd="0" destOrd="0" presId="urn:microsoft.com/office/officeart/2005/8/layout/vList2"/>
    <dgm:cxn modelId="{94F3C1B3-491B-46E4-9F86-8F09A4BC55CD}" type="presOf" srcId="{E8290749-BE46-4710-90B3-89BE76E3195C}" destId="{166FE44D-D7FC-46CC-B0CA-8C299FCF710A}" srcOrd="0" destOrd="0" presId="urn:microsoft.com/office/officeart/2005/8/layout/vList2"/>
    <dgm:cxn modelId="{265084DA-84DD-445C-B742-46CA45F5CDB8}" type="presOf" srcId="{232DA8BF-292C-411A-91F9-EADD97BC1E7D}" destId="{A9557C7E-7C10-4829-8CFF-70A9ED06EBDB}" srcOrd="0" destOrd="0" presId="urn:microsoft.com/office/officeart/2005/8/layout/vList2"/>
    <dgm:cxn modelId="{D1538B55-7CE0-4F56-96FC-CD6727C1BF8E}" srcId="{D5CA139B-029A-4BCA-AEEF-D2303D435D70}" destId="{209AB34F-56DC-4231-8F40-D0A6102F8573}" srcOrd="1" destOrd="0" parTransId="{9D481E31-80E6-43A4-B509-81C779F631FE}" sibTransId="{CC941773-34FB-40B0-86B4-4FC5BA036556}"/>
    <dgm:cxn modelId="{92A2566A-2F0D-4FA8-B5E0-B06C713BB17F}" type="presOf" srcId="{209AB34F-56DC-4231-8F40-D0A6102F8573}" destId="{F70BA6B6-36B0-4703-BE13-2FB8BAEAED06}" srcOrd="0" destOrd="0" presId="urn:microsoft.com/office/officeart/2005/8/layout/vList2"/>
    <dgm:cxn modelId="{7854488C-62C7-4172-8E22-EE0CC0910A0D}" srcId="{D5CA139B-029A-4BCA-AEEF-D2303D435D70}" destId="{CDDE07C8-986F-4FB5-8ED3-89D35DFD3EDE}" srcOrd="2" destOrd="0" parTransId="{9DC1438D-3B4E-40C2-AA1F-536BC0BB37AB}" sibTransId="{83F276F7-7181-423C-AB21-722D65A71315}"/>
    <dgm:cxn modelId="{E87B379F-7D0F-4B40-A369-6928A397C0AB}" srcId="{D5CA139B-029A-4BCA-AEEF-D2303D435D70}" destId="{F7C7A543-FC92-41DB-B8FF-586C2BB02D25}" srcOrd="8" destOrd="0" parTransId="{B16E8951-6985-497A-9E12-E469104CFFCB}" sibTransId="{344CB1FC-0589-4043-AC49-F02E7681EB7D}"/>
    <dgm:cxn modelId="{6309D9B4-E446-4CCE-8E24-E5B89FC912F8}" type="presOf" srcId="{D5CA139B-029A-4BCA-AEEF-D2303D435D70}" destId="{92D8A2C3-0AA4-49A1-82A1-3CA64BEB483D}" srcOrd="0" destOrd="0" presId="urn:microsoft.com/office/officeart/2005/8/layout/vList2"/>
    <dgm:cxn modelId="{6F8F3EF8-21C8-4E0A-9D75-91E7DA37F497}" type="presOf" srcId="{366F8FCF-2394-4066-A9A0-CD3D4E03482D}" destId="{B7BE3C8D-9DFD-404C-AA6A-BDBC7AF713EF}" srcOrd="0" destOrd="0" presId="urn:microsoft.com/office/officeart/2005/8/layout/vList2"/>
    <dgm:cxn modelId="{E3750B43-E128-4AEE-B387-BD908D6CC72C}" srcId="{D5CA139B-029A-4BCA-AEEF-D2303D435D70}" destId="{1796D03A-8B45-42B5-A430-AA00D0ACA4D4}" srcOrd="6" destOrd="0" parTransId="{A9388C3A-8667-4559-846E-BCD33F6E9F40}" sibTransId="{58F10A5E-FE3B-4A96-A4F9-CF3A8AF93B04}"/>
    <dgm:cxn modelId="{C5BBB613-65E8-4ACA-9282-CE118A74B45E}" type="presOf" srcId="{1796D03A-8B45-42B5-A430-AA00D0ACA4D4}" destId="{B4F9AA04-BC1D-42A3-B79E-7064C14B2CA2}" srcOrd="0" destOrd="0" presId="urn:microsoft.com/office/officeart/2005/8/layout/vList2"/>
    <dgm:cxn modelId="{DBBE5A2A-6015-4AF9-B078-D0AB4EE957C6}" type="presOf" srcId="{4D8C85D7-0DDB-4344-B33E-C86B1E5E6406}" destId="{F32A4328-7164-4FA3-86E8-80A31D687E9C}" srcOrd="0" destOrd="0" presId="urn:microsoft.com/office/officeart/2005/8/layout/vList2"/>
    <dgm:cxn modelId="{BA13238C-99F3-4B4A-9772-2A0774666F7D}" srcId="{D5CA139B-029A-4BCA-AEEF-D2303D435D70}" destId="{366F8FCF-2394-4066-A9A0-CD3D4E03482D}" srcOrd="4" destOrd="0" parTransId="{556180AB-0B0E-44E6-AC73-19F234C66676}" sibTransId="{FCDD19F0-3249-4501-AED4-955D8EAB387B}"/>
    <dgm:cxn modelId="{0B4C2598-4015-47D6-87A3-373B2C761E9C}" type="presOf" srcId="{CDDE07C8-986F-4FB5-8ED3-89D35DFD3EDE}" destId="{447CA425-31CF-4094-A2C4-2BE89C5D4439}" srcOrd="0" destOrd="0" presId="urn:microsoft.com/office/officeart/2005/8/layout/vList2"/>
    <dgm:cxn modelId="{5656363C-43E1-48E6-AB67-476B58A5421F}" srcId="{D5CA139B-029A-4BCA-AEEF-D2303D435D70}" destId="{232DA8BF-292C-411A-91F9-EADD97BC1E7D}" srcOrd="5" destOrd="0" parTransId="{D308C7E6-FFC6-4AB9-A0CD-A8EC55A92E3B}" sibTransId="{00EC205C-54C6-46BE-B3B0-72A88B8C1046}"/>
    <dgm:cxn modelId="{C7471AC2-A15C-4D93-A93D-C716C1FEC071}" type="presOf" srcId="{1CE5F769-236D-467D-8443-6EF8C975B38B}" destId="{3D99BA14-3ABD-4E04-B2CF-47D8AFCEFB1A}" srcOrd="0" destOrd="0" presId="urn:microsoft.com/office/officeart/2005/8/layout/vList2"/>
    <dgm:cxn modelId="{E1D413D3-AEC4-45ED-A99A-EA83770567A2}" srcId="{D5CA139B-029A-4BCA-AEEF-D2303D435D70}" destId="{4D8C85D7-0DDB-4344-B33E-C86B1E5E6406}" srcOrd="0" destOrd="0" parTransId="{E59FD33A-4356-45A1-88C7-92636D127188}" sibTransId="{7E6B1D58-C2E0-49BD-87B6-8288F24AFD72}"/>
    <dgm:cxn modelId="{08AC8EEF-7C35-4940-8288-491366558A2A}" type="presParOf" srcId="{92D8A2C3-0AA4-49A1-82A1-3CA64BEB483D}" destId="{F32A4328-7164-4FA3-86E8-80A31D687E9C}" srcOrd="0" destOrd="0" presId="urn:microsoft.com/office/officeart/2005/8/layout/vList2"/>
    <dgm:cxn modelId="{B05CD659-5CA1-4084-8167-8969054A36D9}" type="presParOf" srcId="{92D8A2C3-0AA4-49A1-82A1-3CA64BEB483D}" destId="{3E206E9A-E728-4361-9BAC-9D5F44571E32}" srcOrd="1" destOrd="0" presId="urn:microsoft.com/office/officeart/2005/8/layout/vList2"/>
    <dgm:cxn modelId="{01BE5CD2-FB29-4269-BC8B-731EA9A10053}" type="presParOf" srcId="{92D8A2C3-0AA4-49A1-82A1-3CA64BEB483D}" destId="{F70BA6B6-36B0-4703-BE13-2FB8BAEAED06}" srcOrd="2" destOrd="0" presId="urn:microsoft.com/office/officeart/2005/8/layout/vList2"/>
    <dgm:cxn modelId="{D0A9DFE3-866C-4CB4-8FCA-A00E2F4272BB}" type="presParOf" srcId="{92D8A2C3-0AA4-49A1-82A1-3CA64BEB483D}" destId="{7325D09D-4839-4B83-A5B8-FF464E5B2721}" srcOrd="3" destOrd="0" presId="urn:microsoft.com/office/officeart/2005/8/layout/vList2"/>
    <dgm:cxn modelId="{9C989239-E21D-45C6-BDF3-5F3F0977A5F0}" type="presParOf" srcId="{92D8A2C3-0AA4-49A1-82A1-3CA64BEB483D}" destId="{447CA425-31CF-4094-A2C4-2BE89C5D4439}" srcOrd="4" destOrd="0" presId="urn:microsoft.com/office/officeart/2005/8/layout/vList2"/>
    <dgm:cxn modelId="{86F348FB-A030-4D8E-B675-F7167215CD5D}" type="presParOf" srcId="{92D8A2C3-0AA4-49A1-82A1-3CA64BEB483D}" destId="{04B7C9AF-6209-453B-8C6C-BE6377C5AB60}" srcOrd="5" destOrd="0" presId="urn:microsoft.com/office/officeart/2005/8/layout/vList2"/>
    <dgm:cxn modelId="{FBD78BD6-84D3-4F9F-918F-E59C58BD930E}" type="presParOf" srcId="{92D8A2C3-0AA4-49A1-82A1-3CA64BEB483D}" destId="{166FE44D-D7FC-46CC-B0CA-8C299FCF710A}" srcOrd="6" destOrd="0" presId="urn:microsoft.com/office/officeart/2005/8/layout/vList2"/>
    <dgm:cxn modelId="{CAEA1BC6-6A2A-4CCF-BC79-084DC7C8EDB5}" type="presParOf" srcId="{92D8A2C3-0AA4-49A1-82A1-3CA64BEB483D}" destId="{AD198F61-BCF7-4E4C-9007-0591907AF551}" srcOrd="7" destOrd="0" presId="urn:microsoft.com/office/officeart/2005/8/layout/vList2"/>
    <dgm:cxn modelId="{9FC7E1D9-859D-4CE2-80BB-71F462E4D5AC}" type="presParOf" srcId="{92D8A2C3-0AA4-49A1-82A1-3CA64BEB483D}" destId="{B7BE3C8D-9DFD-404C-AA6A-BDBC7AF713EF}" srcOrd="8" destOrd="0" presId="urn:microsoft.com/office/officeart/2005/8/layout/vList2"/>
    <dgm:cxn modelId="{8B5A82A9-54A2-4836-8B8A-7BD55D5B0C5A}" type="presParOf" srcId="{92D8A2C3-0AA4-49A1-82A1-3CA64BEB483D}" destId="{0BC2CF9A-32DB-4FC0-B333-F12E73E4F836}" srcOrd="9" destOrd="0" presId="urn:microsoft.com/office/officeart/2005/8/layout/vList2"/>
    <dgm:cxn modelId="{8B286CD3-79D1-49C7-BF8D-BEBC729DEF85}" type="presParOf" srcId="{92D8A2C3-0AA4-49A1-82A1-3CA64BEB483D}" destId="{A9557C7E-7C10-4829-8CFF-70A9ED06EBDB}" srcOrd="10" destOrd="0" presId="urn:microsoft.com/office/officeart/2005/8/layout/vList2"/>
    <dgm:cxn modelId="{70A8B52E-16E9-4C0C-944F-9AE86EA1BCFD}" type="presParOf" srcId="{92D8A2C3-0AA4-49A1-82A1-3CA64BEB483D}" destId="{ED146D06-86A8-44D5-AD2F-EAFE860A8A30}" srcOrd="11" destOrd="0" presId="urn:microsoft.com/office/officeart/2005/8/layout/vList2"/>
    <dgm:cxn modelId="{F7725FDF-2270-4280-A5D1-768E6743EA0A}" type="presParOf" srcId="{92D8A2C3-0AA4-49A1-82A1-3CA64BEB483D}" destId="{B4F9AA04-BC1D-42A3-B79E-7064C14B2CA2}" srcOrd="12" destOrd="0" presId="urn:microsoft.com/office/officeart/2005/8/layout/vList2"/>
    <dgm:cxn modelId="{86419A83-C51C-447E-A38A-C70A48C0AC21}" type="presParOf" srcId="{92D8A2C3-0AA4-49A1-82A1-3CA64BEB483D}" destId="{24CFCF61-2392-499E-9CBC-0912C659A1F3}" srcOrd="13" destOrd="0" presId="urn:microsoft.com/office/officeart/2005/8/layout/vList2"/>
    <dgm:cxn modelId="{A4B1DBCB-546C-4666-BF72-F811E483A0B3}" type="presParOf" srcId="{92D8A2C3-0AA4-49A1-82A1-3CA64BEB483D}" destId="{3D99BA14-3ABD-4E04-B2CF-47D8AFCEFB1A}" srcOrd="14" destOrd="0" presId="urn:microsoft.com/office/officeart/2005/8/layout/vList2"/>
    <dgm:cxn modelId="{EC9EB8A3-1D12-4AE0-A586-9D401791218E}" type="presParOf" srcId="{92D8A2C3-0AA4-49A1-82A1-3CA64BEB483D}" destId="{DAAFE08D-8FFB-4F49-95DF-0DF0F53AC0EE}" srcOrd="15" destOrd="0" presId="urn:microsoft.com/office/officeart/2005/8/layout/vList2"/>
    <dgm:cxn modelId="{69259D0D-10CB-4F84-80AA-CC7C3FE8A43A}" type="presParOf" srcId="{92D8A2C3-0AA4-49A1-82A1-3CA64BEB483D}" destId="{E29EFD6E-1AF4-4FC3-BF28-BDA9A819427A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1881DF7-2D29-460D-8F67-BC8236FFBC0E}" type="doc">
      <dgm:prSet loTypeId="urn:microsoft.com/office/officeart/2005/8/layout/vList2" loCatId="list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80B3C44-E990-465E-970C-30DF1F74C71A}">
      <dgm:prSet/>
      <dgm:spPr/>
      <dgm:t>
        <a:bodyPr/>
        <a:lstStyle/>
        <a:p>
          <a:r>
            <a:rPr lang="hu-HU" baseline="0">
              <a:solidFill>
                <a:schemeClr val="tx1"/>
              </a:solidFill>
            </a:rPr>
            <a:t>túl sok stressz (védekező mechanizmus)</a:t>
          </a:r>
          <a:endParaRPr lang="en-US" dirty="0">
            <a:solidFill>
              <a:schemeClr val="tx1"/>
            </a:solidFill>
          </a:endParaRPr>
        </a:p>
      </dgm:t>
    </dgm:pt>
    <dgm:pt modelId="{289D6BB8-6EE0-4A9B-8A5C-67AE1A17D2FF}" type="parTrans" cxnId="{4378A658-4CCF-492C-91EC-7E64756A4AB3}">
      <dgm:prSet/>
      <dgm:spPr/>
      <dgm:t>
        <a:bodyPr/>
        <a:lstStyle/>
        <a:p>
          <a:endParaRPr lang="en-US"/>
        </a:p>
      </dgm:t>
    </dgm:pt>
    <dgm:pt modelId="{875D2FD4-6DF9-4308-8B42-68BBBA175E91}" type="sibTrans" cxnId="{4378A658-4CCF-492C-91EC-7E64756A4AB3}">
      <dgm:prSet/>
      <dgm:spPr/>
      <dgm:t>
        <a:bodyPr/>
        <a:lstStyle/>
        <a:p>
          <a:endParaRPr lang="en-US"/>
        </a:p>
      </dgm:t>
    </dgm:pt>
    <dgm:pt modelId="{4E98844C-63B5-41D9-8F86-2A3BDFFE0E0C}">
      <dgm:prSet/>
      <dgm:spPr/>
      <dgm:t>
        <a:bodyPr/>
        <a:lstStyle/>
        <a:p>
          <a:pPr rtl="0"/>
          <a:r>
            <a:rPr lang="hu-HU" baseline="0">
              <a:solidFill>
                <a:schemeClr val="tx1"/>
              </a:solidFill>
            </a:rPr>
            <a:t>zaklatás</a:t>
          </a:r>
          <a:r>
            <a:rPr lang="hu-HU" baseline="0">
              <a:solidFill>
                <a:schemeClr val="tx1"/>
              </a:solidFill>
              <a:latin typeface="Century Schoolbook" panose="02040604050505020304"/>
            </a:rPr>
            <a:t> </a:t>
          </a:r>
          <a:endParaRPr lang="en-US" dirty="0">
            <a:solidFill>
              <a:schemeClr val="tx1"/>
            </a:solidFill>
          </a:endParaRPr>
        </a:p>
      </dgm:t>
    </dgm:pt>
    <dgm:pt modelId="{7331BBBA-FF11-4778-BAC2-8D4F6553605D}" type="parTrans" cxnId="{78DDA3B2-9958-4576-BAF0-5E18302D14E6}">
      <dgm:prSet/>
      <dgm:spPr/>
      <dgm:t>
        <a:bodyPr/>
        <a:lstStyle/>
        <a:p>
          <a:endParaRPr lang="en-US"/>
        </a:p>
      </dgm:t>
    </dgm:pt>
    <dgm:pt modelId="{B3710DAA-BAC5-41AD-B2FD-6E33AE982CD4}" type="sibTrans" cxnId="{78DDA3B2-9958-4576-BAF0-5E18302D14E6}">
      <dgm:prSet/>
      <dgm:spPr/>
      <dgm:t>
        <a:bodyPr/>
        <a:lstStyle/>
        <a:p>
          <a:endParaRPr lang="en-US"/>
        </a:p>
      </dgm:t>
    </dgm:pt>
    <dgm:pt modelId="{CF983188-857D-4E2A-9154-92AACBB25ECD}">
      <dgm:prSet/>
      <dgm:spPr/>
      <dgm:t>
        <a:bodyPr/>
        <a:lstStyle/>
        <a:p>
          <a:r>
            <a:rPr lang="en-US" baseline="0">
              <a:solidFill>
                <a:schemeClr val="tx1"/>
              </a:solidFill>
            </a:rPr>
            <a:t>trauma</a:t>
          </a:r>
          <a:endParaRPr lang="en-US" dirty="0">
            <a:solidFill>
              <a:schemeClr val="tx1"/>
            </a:solidFill>
          </a:endParaRPr>
        </a:p>
      </dgm:t>
    </dgm:pt>
    <dgm:pt modelId="{E5912BE0-6C2B-48A8-BAE2-6FE20855BC3A}" type="parTrans" cxnId="{90422D5D-97ED-4ED9-827B-EA5DB0A11A76}">
      <dgm:prSet/>
      <dgm:spPr/>
      <dgm:t>
        <a:bodyPr/>
        <a:lstStyle/>
        <a:p>
          <a:endParaRPr lang="en-US"/>
        </a:p>
      </dgm:t>
    </dgm:pt>
    <dgm:pt modelId="{31FE5710-4399-4C01-9DCA-93C8A764F6EE}" type="sibTrans" cxnId="{90422D5D-97ED-4ED9-827B-EA5DB0A11A76}">
      <dgm:prSet/>
      <dgm:spPr/>
      <dgm:t>
        <a:bodyPr/>
        <a:lstStyle/>
        <a:p>
          <a:endParaRPr lang="en-US"/>
        </a:p>
      </dgm:t>
    </dgm:pt>
    <dgm:pt modelId="{053A5F6E-4F56-44E5-A2A3-CC8C7F550279}">
      <dgm:prSet/>
      <dgm:spPr/>
      <dgm:t>
        <a:bodyPr/>
        <a:lstStyle/>
        <a:p>
          <a:pPr rtl="0"/>
          <a:r>
            <a:rPr lang="hu-HU" baseline="0">
              <a:solidFill>
                <a:schemeClr val="tx1"/>
              </a:solidFill>
            </a:rPr>
            <a:t>elhanyagoltság</a:t>
          </a:r>
          <a:r>
            <a:rPr lang="en-US" baseline="0" dirty="0">
              <a:solidFill>
                <a:schemeClr val="tx1"/>
              </a:solidFill>
              <a:latin typeface="Century Schoolbook" panose="02040604050505020304"/>
            </a:rPr>
            <a:t> </a:t>
          </a:r>
          <a:endParaRPr lang="en-US" dirty="0">
            <a:solidFill>
              <a:schemeClr val="tx1"/>
            </a:solidFill>
          </a:endParaRPr>
        </a:p>
      </dgm:t>
    </dgm:pt>
    <dgm:pt modelId="{8592C8BD-A68F-4CCC-A518-4A66FC065ADD}" type="parTrans" cxnId="{41528A34-5C9D-4509-ADB9-EAF77B0FE48F}">
      <dgm:prSet/>
      <dgm:spPr/>
      <dgm:t>
        <a:bodyPr/>
        <a:lstStyle/>
        <a:p>
          <a:endParaRPr lang="en-US"/>
        </a:p>
      </dgm:t>
    </dgm:pt>
    <dgm:pt modelId="{1D601309-7C96-4515-B43F-069D1FE27932}" type="sibTrans" cxnId="{41528A34-5C9D-4509-ADB9-EAF77B0FE48F}">
      <dgm:prSet/>
      <dgm:spPr/>
      <dgm:t>
        <a:bodyPr/>
        <a:lstStyle/>
        <a:p>
          <a:endParaRPr lang="en-US"/>
        </a:p>
      </dgm:t>
    </dgm:pt>
    <dgm:pt modelId="{B24640BC-AC58-4C60-9558-CCAD53E3A4C2}">
      <dgm:prSet/>
      <dgm:spPr/>
      <dgm:t>
        <a:bodyPr/>
        <a:lstStyle/>
        <a:p>
          <a:r>
            <a:rPr lang="hu-HU" baseline="0">
              <a:solidFill>
                <a:schemeClr val="tx1"/>
              </a:solidFill>
            </a:rPr>
            <a:t>olyan sportokban vagy versenyekben való részvétel, ami nagy hangsúlyt fektet a testsúlyra és a testalkatra </a:t>
          </a:r>
          <a:r>
            <a:rPr lang="en-US" baseline="0">
              <a:solidFill>
                <a:schemeClr val="tx1"/>
              </a:solidFill>
            </a:rPr>
            <a:t>(</a:t>
          </a:r>
          <a:r>
            <a:rPr lang="hu-HU" baseline="0">
              <a:solidFill>
                <a:schemeClr val="tx1"/>
              </a:solidFill>
            </a:rPr>
            <a:t>modellkedés</a:t>
          </a:r>
          <a:r>
            <a:rPr lang="en-US" baseline="0">
              <a:solidFill>
                <a:schemeClr val="tx1"/>
              </a:solidFill>
            </a:rPr>
            <a:t>, balet</a:t>
          </a:r>
          <a:r>
            <a:rPr lang="hu-HU" baseline="0">
              <a:solidFill>
                <a:schemeClr val="tx1"/>
              </a:solidFill>
            </a:rPr>
            <a:t>t</a:t>
          </a:r>
          <a:r>
            <a:rPr lang="en-US" baseline="0">
              <a:solidFill>
                <a:schemeClr val="tx1"/>
              </a:solidFill>
            </a:rPr>
            <a:t>, </a:t>
          </a:r>
          <a:r>
            <a:rPr lang="hu-HU" baseline="0">
              <a:solidFill>
                <a:schemeClr val="tx1"/>
              </a:solidFill>
            </a:rPr>
            <a:t>gimnasztika</a:t>
          </a:r>
          <a:r>
            <a:rPr lang="en-US" baseline="0">
              <a:solidFill>
                <a:schemeClr val="tx1"/>
              </a:solidFill>
            </a:rPr>
            <a:t>, </a:t>
          </a:r>
          <a:r>
            <a:rPr lang="hu-HU" baseline="0">
              <a:solidFill>
                <a:schemeClr val="tx1"/>
              </a:solidFill>
            </a:rPr>
            <a:t>birkózás</a:t>
          </a:r>
          <a:r>
            <a:rPr lang="en-US" baseline="0">
              <a:solidFill>
                <a:schemeClr val="tx1"/>
              </a:solidFill>
            </a:rPr>
            <a:t>)</a:t>
          </a:r>
          <a:endParaRPr lang="en-US" dirty="0">
            <a:solidFill>
              <a:schemeClr val="tx1"/>
            </a:solidFill>
          </a:endParaRPr>
        </a:p>
      </dgm:t>
    </dgm:pt>
    <dgm:pt modelId="{A609B232-1C65-4D62-B885-53418339318E}" type="parTrans" cxnId="{9438B4D8-34A2-4B8A-B87A-8D4F56B01A3F}">
      <dgm:prSet/>
      <dgm:spPr/>
      <dgm:t>
        <a:bodyPr/>
        <a:lstStyle/>
        <a:p>
          <a:endParaRPr lang="en-US"/>
        </a:p>
      </dgm:t>
    </dgm:pt>
    <dgm:pt modelId="{AD827DEC-4BB0-4FED-B639-6259711A4578}" type="sibTrans" cxnId="{9438B4D8-34A2-4B8A-B87A-8D4F56B01A3F}">
      <dgm:prSet/>
      <dgm:spPr/>
      <dgm:t>
        <a:bodyPr/>
        <a:lstStyle/>
        <a:p>
          <a:endParaRPr lang="en-US"/>
        </a:p>
      </dgm:t>
    </dgm:pt>
    <dgm:pt modelId="{365F426F-9B4F-42FD-B8F3-D00600C9CCDA}">
      <dgm:prSet/>
      <dgm:spPr/>
      <dgm:t>
        <a:bodyPr/>
        <a:lstStyle/>
        <a:p>
          <a:r>
            <a:rPr lang="hu-HU" baseline="0">
              <a:solidFill>
                <a:schemeClr val="tx1"/>
              </a:solidFill>
            </a:rPr>
            <a:t>1-es </a:t>
          </a:r>
          <a:r>
            <a:rPr lang="en-US" baseline="0">
              <a:solidFill>
                <a:schemeClr val="tx1"/>
              </a:solidFill>
            </a:rPr>
            <a:t>típusú cukorbetegség</a:t>
          </a:r>
          <a:endParaRPr lang="en-US" dirty="0">
            <a:solidFill>
              <a:schemeClr val="tx1"/>
            </a:solidFill>
          </a:endParaRPr>
        </a:p>
      </dgm:t>
    </dgm:pt>
    <dgm:pt modelId="{01079D83-1D12-47ED-A5B9-6BDE26653BD6}" type="parTrans" cxnId="{7FCDDD9C-080C-4601-AF7C-E291817BB9CF}">
      <dgm:prSet/>
      <dgm:spPr/>
      <dgm:t>
        <a:bodyPr/>
        <a:lstStyle/>
        <a:p>
          <a:endParaRPr lang="en-US"/>
        </a:p>
      </dgm:t>
    </dgm:pt>
    <dgm:pt modelId="{95C953B7-C0B6-4E46-B447-B30D6975AF2E}" type="sibTrans" cxnId="{7FCDDD9C-080C-4601-AF7C-E291817BB9CF}">
      <dgm:prSet/>
      <dgm:spPr/>
      <dgm:t>
        <a:bodyPr/>
        <a:lstStyle/>
        <a:p>
          <a:endParaRPr lang="en-US"/>
        </a:p>
      </dgm:t>
    </dgm:pt>
    <dgm:pt modelId="{7A9E1909-D5C4-45D3-BEDD-604E49695025}">
      <dgm:prSet/>
      <dgm:spPr/>
      <dgm:t>
        <a:bodyPr/>
        <a:lstStyle/>
        <a:p>
          <a:r>
            <a:rPr lang="en-US" baseline="0">
              <a:solidFill>
                <a:schemeClr val="tx1"/>
              </a:solidFill>
            </a:rPr>
            <a:t>kontroll elvesztése</a:t>
          </a:r>
          <a:endParaRPr lang="en-US" dirty="0">
            <a:solidFill>
              <a:schemeClr val="tx1"/>
            </a:solidFill>
          </a:endParaRPr>
        </a:p>
      </dgm:t>
    </dgm:pt>
    <dgm:pt modelId="{5DA7EEE6-8AD4-43B5-B8EA-CA287E9AB87A}" type="parTrans" cxnId="{0F385B79-6126-48B5-B1A6-03285A9DABA8}">
      <dgm:prSet/>
      <dgm:spPr/>
      <dgm:t>
        <a:bodyPr/>
        <a:lstStyle/>
        <a:p>
          <a:endParaRPr lang="en-US"/>
        </a:p>
      </dgm:t>
    </dgm:pt>
    <dgm:pt modelId="{37CCFA00-0D73-431B-B7EA-A0871C5FF095}" type="sibTrans" cxnId="{0F385B79-6126-48B5-B1A6-03285A9DABA8}">
      <dgm:prSet/>
      <dgm:spPr/>
      <dgm:t>
        <a:bodyPr/>
        <a:lstStyle/>
        <a:p>
          <a:endParaRPr lang="en-US"/>
        </a:p>
      </dgm:t>
    </dgm:pt>
    <dgm:pt modelId="{0D78854F-B5D1-45C2-B96D-C4871BB2EFBB}" type="pres">
      <dgm:prSet presAssocID="{F1881DF7-2D29-460D-8F67-BC8236FFBC0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84141D33-4721-4544-9DBF-0E956D470DD4}" type="pres">
      <dgm:prSet presAssocID="{680B3C44-E990-465E-970C-30DF1F74C71A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37A179E-B606-4E84-B24D-D38196DD5175}" type="pres">
      <dgm:prSet presAssocID="{875D2FD4-6DF9-4308-8B42-68BBBA175E91}" presName="spacer" presStyleCnt="0"/>
      <dgm:spPr/>
    </dgm:pt>
    <dgm:pt modelId="{04E766F4-184C-4AF7-96DF-275FDF59B083}" type="pres">
      <dgm:prSet presAssocID="{4E98844C-63B5-41D9-8F86-2A3BDFFE0E0C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563203F-EA02-4F31-891D-DA60B201B586}" type="pres">
      <dgm:prSet presAssocID="{B3710DAA-BAC5-41AD-B2FD-6E33AE982CD4}" presName="spacer" presStyleCnt="0"/>
      <dgm:spPr/>
    </dgm:pt>
    <dgm:pt modelId="{904CCC87-1037-4110-895B-4F33BF75AF7D}" type="pres">
      <dgm:prSet presAssocID="{CF983188-857D-4E2A-9154-92AACBB25ECD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AE1804E-64EC-4D33-B951-0DB1DDAFE7EF}" type="pres">
      <dgm:prSet presAssocID="{31FE5710-4399-4C01-9DCA-93C8A764F6EE}" presName="spacer" presStyleCnt="0"/>
      <dgm:spPr/>
    </dgm:pt>
    <dgm:pt modelId="{CCB6C6D4-9ABA-46FE-8A4B-1E05702E02D4}" type="pres">
      <dgm:prSet presAssocID="{053A5F6E-4F56-44E5-A2A3-CC8C7F550279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D2406A8-53B9-4739-B067-1146DD2D13E0}" type="pres">
      <dgm:prSet presAssocID="{1D601309-7C96-4515-B43F-069D1FE27932}" presName="spacer" presStyleCnt="0"/>
      <dgm:spPr/>
    </dgm:pt>
    <dgm:pt modelId="{C41791DC-7643-445D-AD40-73016F823586}" type="pres">
      <dgm:prSet presAssocID="{B24640BC-AC58-4C60-9558-CCAD53E3A4C2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D4A4155-C0C1-4BB3-A20A-0207F2784EEE}" type="pres">
      <dgm:prSet presAssocID="{AD827DEC-4BB0-4FED-B639-6259711A4578}" presName="spacer" presStyleCnt="0"/>
      <dgm:spPr/>
    </dgm:pt>
    <dgm:pt modelId="{4851A78F-FE39-4F79-B603-4351791003FF}" type="pres">
      <dgm:prSet presAssocID="{365F426F-9B4F-42FD-B8F3-D00600C9CCDA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D4A4748-9245-4D43-9237-E58DACB02817}" type="pres">
      <dgm:prSet presAssocID="{95C953B7-C0B6-4E46-B447-B30D6975AF2E}" presName="spacer" presStyleCnt="0"/>
      <dgm:spPr/>
    </dgm:pt>
    <dgm:pt modelId="{41DAE620-8804-49CC-9F47-2CD846B4FFF4}" type="pres">
      <dgm:prSet presAssocID="{7A9E1909-D5C4-45D3-BEDD-604E49695025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0F385B79-6126-48B5-B1A6-03285A9DABA8}" srcId="{F1881DF7-2D29-460D-8F67-BC8236FFBC0E}" destId="{7A9E1909-D5C4-45D3-BEDD-604E49695025}" srcOrd="6" destOrd="0" parTransId="{5DA7EEE6-8AD4-43B5-B8EA-CA287E9AB87A}" sibTransId="{37CCFA00-0D73-431B-B7EA-A0871C5FF095}"/>
    <dgm:cxn modelId="{7DF54C81-D059-46F6-937A-AF77D016F9A4}" type="presOf" srcId="{CF983188-857D-4E2A-9154-92AACBB25ECD}" destId="{904CCC87-1037-4110-895B-4F33BF75AF7D}" srcOrd="0" destOrd="0" presId="urn:microsoft.com/office/officeart/2005/8/layout/vList2"/>
    <dgm:cxn modelId="{4378A658-4CCF-492C-91EC-7E64756A4AB3}" srcId="{F1881DF7-2D29-460D-8F67-BC8236FFBC0E}" destId="{680B3C44-E990-465E-970C-30DF1F74C71A}" srcOrd="0" destOrd="0" parTransId="{289D6BB8-6EE0-4A9B-8A5C-67AE1A17D2FF}" sibTransId="{875D2FD4-6DF9-4308-8B42-68BBBA175E91}"/>
    <dgm:cxn modelId="{0469C4E1-E4D5-4B3F-9400-A6641051A47C}" type="presOf" srcId="{7A9E1909-D5C4-45D3-BEDD-604E49695025}" destId="{41DAE620-8804-49CC-9F47-2CD846B4FFF4}" srcOrd="0" destOrd="0" presId="urn:microsoft.com/office/officeart/2005/8/layout/vList2"/>
    <dgm:cxn modelId="{D60612B6-E1BF-49B9-874E-4190693898C9}" type="presOf" srcId="{B24640BC-AC58-4C60-9558-CCAD53E3A4C2}" destId="{C41791DC-7643-445D-AD40-73016F823586}" srcOrd="0" destOrd="0" presId="urn:microsoft.com/office/officeart/2005/8/layout/vList2"/>
    <dgm:cxn modelId="{0F49CE79-D3E9-432D-B933-026AF27CBBCC}" type="presOf" srcId="{365F426F-9B4F-42FD-B8F3-D00600C9CCDA}" destId="{4851A78F-FE39-4F79-B603-4351791003FF}" srcOrd="0" destOrd="0" presId="urn:microsoft.com/office/officeart/2005/8/layout/vList2"/>
    <dgm:cxn modelId="{41528A34-5C9D-4509-ADB9-EAF77B0FE48F}" srcId="{F1881DF7-2D29-460D-8F67-BC8236FFBC0E}" destId="{053A5F6E-4F56-44E5-A2A3-CC8C7F550279}" srcOrd="3" destOrd="0" parTransId="{8592C8BD-A68F-4CCC-A518-4A66FC065ADD}" sibTransId="{1D601309-7C96-4515-B43F-069D1FE27932}"/>
    <dgm:cxn modelId="{9438B4D8-34A2-4B8A-B87A-8D4F56B01A3F}" srcId="{F1881DF7-2D29-460D-8F67-BC8236FFBC0E}" destId="{B24640BC-AC58-4C60-9558-CCAD53E3A4C2}" srcOrd="4" destOrd="0" parTransId="{A609B232-1C65-4D62-B885-53418339318E}" sibTransId="{AD827DEC-4BB0-4FED-B639-6259711A4578}"/>
    <dgm:cxn modelId="{155BF330-6208-4ADA-97AC-351702EA26E2}" type="presOf" srcId="{4E98844C-63B5-41D9-8F86-2A3BDFFE0E0C}" destId="{04E766F4-184C-4AF7-96DF-275FDF59B083}" srcOrd="0" destOrd="0" presId="urn:microsoft.com/office/officeart/2005/8/layout/vList2"/>
    <dgm:cxn modelId="{90422D5D-97ED-4ED9-827B-EA5DB0A11A76}" srcId="{F1881DF7-2D29-460D-8F67-BC8236FFBC0E}" destId="{CF983188-857D-4E2A-9154-92AACBB25ECD}" srcOrd="2" destOrd="0" parTransId="{E5912BE0-6C2B-48A8-BAE2-6FE20855BC3A}" sibTransId="{31FE5710-4399-4C01-9DCA-93C8A764F6EE}"/>
    <dgm:cxn modelId="{19D981DB-8141-410C-81A1-C7740299033F}" type="presOf" srcId="{053A5F6E-4F56-44E5-A2A3-CC8C7F550279}" destId="{CCB6C6D4-9ABA-46FE-8A4B-1E05702E02D4}" srcOrd="0" destOrd="0" presId="urn:microsoft.com/office/officeart/2005/8/layout/vList2"/>
    <dgm:cxn modelId="{9B30EAA7-782A-497F-8802-E53211C532AE}" type="presOf" srcId="{680B3C44-E990-465E-970C-30DF1F74C71A}" destId="{84141D33-4721-4544-9DBF-0E956D470DD4}" srcOrd="0" destOrd="0" presId="urn:microsoft.com/office/officeart/2005/8/layout/vList2"/>
    <dgm:cxn modelId="{4AE4EE37-BFF0-4195-8F04-B2D41DCA806E}" type="presOf" srcId="{F1881DF7-2D29-460D-8F67-BC8236FFBC0E}" destId="{0D78854F-B5D1-45C2-B96D-C4871BB2EFBB}" srcOrd="0" destOrd="0" presId="urn:microsoft.com/office/officeart/2005/8/layout/vList2"/>
    <dgm:cxn modelId="{78DDA3B2-9958-4576-BAF0-5E18302D14E6}" srcId="{F1881DF7-2D29-460D-8F67-BC8236FFBC0E}" destId="{4E98844C-63B5-41D9-8F86-2A3BDFFE0E0C}" srcOrd="1" destOrd="0" parTransId="{7331BBBA-FF11-4778-BAC2-8D4F6553605D}" sibTransId="{B3710DAA-BAC5-41AD-B2FD-6E33AE982CD4}"/>
    <dgm:cxn modelId="{7FCDDD9C-080C-4601-AF7C-E291817BB9CF}" srcId="{F1881DF7-2D29-460D-8F67-BC8236FFBC0E}" destId="{365F426F-9B4F-42FD-B8F3-D00600C9CCDA}" srcOrd="5" destOrd="0" parTransId="{01079D83-1D12-47ED-A5B9-6BDE26653BD6}" sibTransId="{95C953B7-C0B6-4E46-B447-B30D6975AF2E}"/>
    <dgm:cxn modelId="{DC28A41E-553C-423A-862E-725D308AC277}" type="presParOf" srcId="{0D78854F-B5D1-45C2-B96D-C4871BB2EFBB}" destId="{84141D33-4721-4544-9DBF-0E956D470DD4}" srcOrd="0" destOrd="0" presId="urn:microsoft.com/office/officeart/2005/8/layout/vList2"/>
    <dgm:cxn modelId="{FC59042C-9C06-41E1-B622-A0CFB6ED0D2E}" type="presParOf" srcId="{0D78854F-B5D1-45C2-B96D-C4871BB2EFBB}" destId="{537A179E-B606-4E84-B24D-D38196DD5175}" srcOrd="1" destOrd="0" presId="urn:microsoft.com/office/officeart/2005/8/layout/vList2"/>
    <dgm:cxn modelId="{D28B5D65-51E2-4A28-A27B-5D9C2098CF77}" type="presParOf" srcId="{0D78854F-B5D1-45C2-B96D-C4871BB2EFBB}" destId="{04E766F4-184C-4AF7-96DF-275FDF59B083}" srcOrd="2" destOrd="0" presId="urn:microsoft.com/office/officeart/2005/8/layout/vList2"/>
    <dgm:cxn modelId="{187D990E-0A53-40D4-BFDB-673B02C35A86}" type="presParOf" srcId="{0D78854F-B5D1-45C2-B96D-C4871BB2EFBB}" destId="{C563203F-EA02-4F31-891D-DA60B201B586}" srcOrd="3" destOrd="0" presId="urn:microsoft.com/office/officeart/2005/8/layout/vList2"/>
    <dgm:cxn modelId="{622D4F36-2D5F-4553-B631-AEA1D1AA9666}" type="presParOf" srcId="{0D78854F-B5D1-45C2-B96D-C4871BB2EFBB}" destId="{904CCC87-1037-4110-895B-4F33BF75AF7D}" srcOrd="4" destOrd="0" presId="urn:microsoft.com/office/officeart/2005/8/layout/vList2"/>
    <dgm:cxn modelId="{857BAFA5-E96A-4942-AF11-8DB3FB6D576B}" type="presParOf" srcId="{0D78854F-B5D1-45C2-B96D-C4871BB2EFBB}" destId="{0AE1804E-64EC-4D33-B951-0DB1DDAFE7EF}" srcOrd="5" destOrd="0" presId="urn:microsoft.com/office/officeart/2005/8/layout/vList2"/>
    <dgm:cxn modelId="{E006EFEE-7A4D-4F41-806A-638B10497609}" type="presParOf" srcId="{0D78854F-B5D1-45C2-B96D-C4871BB2EFBB}" destId="{CCB6C6D4-9ABA-46FE-8A4B-1E05702E02D4}" srcOrd="6" destOrd="0" presId="urn:microsoft.com/office/officeart/2005/8/layout/vList2"/>
    <dgm:cxn modelId="{1D3E8062-554B-4B50-A5DA-0964B92D3637}" type="presParOf" srcId="{0D78854F-B5D1-45C2-B96D-C4871BB2EFBB}" destId="{FD2406A8-53B9-4739-B067-1146DD2D13E0}" srcOrd="7" destOrd="0" presId="urn:microsoft.com/office/officeart/2005/8/layout/vList2"/>
    <dgm:cxn modelId="{6D1C8C91-DA3E-4F6F-856D-DF7CC76F7712}" type="presParOf" srcId="{0D78854F-B5D1-45C2-B96D-C4871BB2EFBB}" destId="{C41791DC-7643-445D-AD40-73016F823586}" srcOrd="8" destOrd="0" presId="urn:microsoft.com/office/officeart/2005/8/layout/vList2"/>
    <dgm:cxn modelId="{0F990152-2BC9-4F89-A3B2-C57171AF119A}" type="presParOf" srcId="{0D78854F-B5D1-45C2-B96D-C4871BB2EFBB}" destId="{ED4A4155-C0C1-4BB3-A20A-0207F2784EEE}" srcOrd="9" destOrd="0" presId="urn:microsoft.com/office/officeart/2005/8/layout/vList2"/>
    <dgm:cxn modelId="{10DF4D34-F905-49FA-BC6A-C2A1138BF16F}" type="presParOf" srcId="{0D78854F-B5D1-45C2-B96D-C4871BB2EFBB}" destId="{4851A78F-FE39-4F79-B603-4351791003FF}" srcOrd="10" destOrd="0" presId="urn:microsoft.com/office/officeart/2005/8/layout/vList2"/>
    <dgm:cxn modelId="{987B7E2A-8CE4-4BEE-AF5F-FF1FE3B7B390}" type="presParOf" srcId="{0D78854F-B5D1-45C2-B96D-C4871BB2EFBB}" destId="{3D4A4748-9245-4D43-9237-E58DACB02817}" srcOrd="11" destOrd="0" presId="urn:microsoft.com/office/officeart/2005/8/layout/vList2"/>
    <dgm:cxn modelId="{B01DF184-FF5B-437B-8B79-63BCFDAD1098}" type="presParOf" srcId="{0D78854F-B5D1-45C2-B96D-C4871BB2EFBB}" destId="{41DAE620-8804-49CC-9F47-2CD846B4FFF4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0785AEE-8E44-4656-966B-413A31F67678}" type="doc">
      <dgm:prSet loTypeId="urn:microsoft.com/office/officeart/2016/7/layout/RepeatingBendingProcessNew" loCatId="process" qsTypeId="urn:microsoft.com/office/officeart/2005/8/quickstyle/simple2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004CC98-082D-4B53-BA69-2C443044DD17}">
      <dgm:prSet/>
      <dgm:spPr/>
      <dgm:t>
        <a:bodyPr/>
        <a:lstStyle/>
        <a:p>
          <a:r>
            <a:rPr lang="hu-HU" baseline="0">
              <a:solidFill>
                <a:schemeClr val="tx1"/>
              </a:solidFill>
            </a:rPr>
            <a:t>sportolókra</a:t>
          </a:r>
          <a:endParaRPr lang="en-US">
            <a:solidFill>
              <a:schemeClr val="tx1"/>
            </a:solidFill>
          </a:endParaRPr>
        </a:p>
      </dgm:t>
    </dgm:pt>
    <dgm:pt modelId="{8DAD7943-BC30-4ACA-A029-3C2079C831AF}" type="parTrans" cxnId="{67F0F63E-04BC-455B-A12A-F2E20E39CED5}">
      <dgm:prSet/>
      <dgm:spPr/>
      <dgm:t>
        <a:bodyPr/>
        <a:lstStyle/>
        <a:p>
          <a:endParaRPr lang="en-US"/>
        </a:p>
      </dgm:t>
    </dgm:pt>
    <dgm:pt modelId="{BBEDBC50-D96D-4F27-94CA-7518172B1226}" type="sibTrans" cxnId="{67F0F63E-04BC-455B-A12A-F2E20E39CED5}">
      <dgm:prSet/>
      <dgm:spPr/>
      <dgm:t>
        <a:bodyPr/>
        <a:lstStyle/>
        <a:p>
          <a:endParaRPr lang="en-US"/>
        </a:p>
      </dgm:t>
    </dgm:pt>
    <dgm:pt modelId="{F90D8E98-794A-41FB-A914-FFFBD8DE1D71}">
      <dgm:prSet/>
      <dgm:spPr/>
      <dgm:t>
        <a:bodyPr/>
        <a:lstStyle/>
        <a:p>
          <a:r>
            <a:rPr lang="hu-HU">
              <a:solidFill>
                <a:schemeClr val="tx1"/>
              </a:solidFill>
            </a:rPr>
            <a:t>esztétikai sportok (tánc, gimnasztika, műkorcsolya) – 35%</a:t>
          </a:r>
          <a:endParaRPr lang="en-US">
            <a:solidFill>
              <a:schemeClr val="tx1"/>
            </a:solidFill>
          </a:endParaRPr>
        </a:p>
      </dgm:t>
    </dgm:pt>
    <dgm:pt modelId="{DE41DA46-8ACA-4E6A-98DD-55052B6F0AD2}" type="parTrans" cxnId="{D0856C89-3CCC-4E2C-BF1D-7AE7D43E5CBF}">
      <dgm:prSet/>
      <dgm:spPr/>
      <dgm:t>
        <a:bodyPr/>
        <a:lstStyle/>
        <a:p>
          <a:endParaRPr lang="en-US"/>
        </a:p>
      </dgm:t>
    </dgm:pt>
    <dgm:pt modelId="{109FC7CF-FADE-4A2A-AA24-6EECAC0A2D8B}" type="sibTrans" cxnId="{D0856C89-3CCC-4E2C-BF1D-7AE7D43E5CBF}">
      <dgm:prSet/>
      <dgm:spPr/>
      <dgm:t>
        <a:bodyPr/>
        <a:lstStyle/>
        <a:p>
          <a:endParaRPr lang="en-US"/>
        </a:p>
      </dgm:t>
    </dgm:pt>
    <dgm:pt modelId="{E3A49F60-3DC6-4CA8-B019-834A8EED0B64}">
      <dgm:prSet/>
      <dgm:spPr/>
      <dgm:t>
        <a:bodyPr/>
        <a:lstStyle/>
        <a:p>
          <a:r>
            <a:rPr lang="hu-HU">
              <a:solidFill>
                <a:schemeClr val="tx1"/>
              </a:solidFill>
              <a:latin typeface="Century Schoolbook" panose="02040604050505020304"/>
            </a:rPr>
            <a:t>súlykategóriás</a:t>
          </a:r>
          <a:r>
            <a:rPr lang="hu-HU">
              <a:solidFill>
                <a:schemeClr val="tx1"/>
              </a:solidFill>
            </a:rPr>
            <a:t> sportok (judo, bírkózás) – 29%</a:t>
          </a:r>
          <a:endParaRPr lang="en-US">
            <a:solidFill>
              <a:schemeClr val="tx1"/>
            </a:solidFill>
          </a:endParaRPr>
        </a:p>
      </dgm:t>
    </dgm:pt>
    <dgm:pt modelId="{605B4E71-9DE5-4BCC-BB87-6C3E9ECE45BA}" type="parTrans" cxnId="{C0FA47B0-FFE7-4288-B32C-A1EEBA9CA887}">
      <dgm:prSet/>
      <dgm:spPr/>
      <dgm:t>
        <a:bodyPr/>
        <a:lstStyle/>
        <a:p>
          <a:endParaRPr lang="en-US"/>
        </a:p>
      </dgm:t>
    </dgm:pt>
    <dgm:pt modelId="{67E79EB7-AF99-4749-8FF4-6AF8A58F8E7D}" type="sibTrans" cxnId="{C0FA47B0-FFE7-4288-B32C-A1EEBA9CA887}">
      <dgm:prSet/>
      <dgm:spPr/>
      <dgm:t>
        <a:bodyPr/>
        <a:lstStyle/>
        <a:p>
          <a:endParaRPr lang="en-US"/>
        </a:p>
      </dgm:t>
    </dgm:pt>
    <dgm:pt modelId="{D0901830-68F5-4EB6-AFDB-699E4A7BB506}">
      <dgm:prSet/>
      <dgm:spPr/>
      <dgm:t>
        <a:bodyPr/>
        <a:lstStyle/>
        <a:p>
          <a:r>
            <a:rPr lang="hu-HU">
              <a:solidFill>
                <a:schemeClr val="tx1"/>
              </a:solidFill>
            </a:rPr>
            <a:t>állóképességi sportok (kerékpár, úszás, futás) – 20%</a:t>
          </a:r>
          <a:endParaRPr lang="en-US">
            <a:solidFill>
              <a:schemeClr val="tx1"/>
            </a:solidFill>
          </a:endParaRPr>
        </a:p>
      </dgm:t>
    </dgm:pt>
    <dgm:pt modelId="{1ADC02FE-CD08-4271-9B64-F767C73E1C21}" type="parTrans" cxnId="{FFB0FE64-49A0-47B8-92BF-37C732364B54}">
      <dgm:prSet/>
      <dgm:spPr/>
      <dgm:t>
        <a:bodyPr/>
        <a:lstStyle/>
        <a:p>
          <a:endParaRPr lang="en-US"/>
        </a:p>
      </dgm:t>
    </dgm:pt>
    <dgm:pt modelId="{14D1C7D8-07FB-4A58-8E70-CCCDD058780F}" type="sibTrans" cxnId="{FFB0FE64-49A0-47B8-92BF-37C732364B54}">
      <dgm:prSet/>
      <dgm:spPr/>
      <dgm:t>
        <a:bodyPr/>
        <a:lstStyle/>
        <a:p>
          <a:endParaRPr lang="en-US"/>
        </a:p>
      </dgm:t>
    </dgm:pt>
    <dgm:pt modelId="{70E5E363-8A17-4E44-95AD-DAB3A0BD9DDD}">
      <dgm:prSet/>
      <dgm:spPr/>
      <dgm:t>
        <a:bodyPr/>
        <a:lstStyle/>
        <a:p>
          <a:r>
            <a:rPr lang="hu-HU">
              <a:solidFill>
                <a:schemeClr val="tx1"/>
              </a:solidFill>
            </a:rPr>
            <a:t>technikai sportok (golf, magasugrás) – 14%</a:t>
          </a:r>
          <a:endParaRPr lang="en-US">
            <a:solidFill>
              <a:schemeClr val="tx1"/>
            </a:solidFill>
          </a:endParaRPr>
        </a:p>
      </dgm:t>
    </dgm:pt>
    <dgm:pt modelId="{46924338-876D-4B12-830C-04B3FD1E2825}" type="parTrans" cxnId="{43E5B41F-3DAC-4030-9FEE-BE28D2958F76}">
      <dgm:prSet/>
      <dgm:spPr/>
      <dgm:t>
        <a:bodyPr/>
        <a:lstStyle/>
        <a:p>
          <a:endParaRPr lang="en-US"/>
        </a:p>
      </dgm:t>
    </dgm:pt>
    <dgm:pt modelId="{889BADFA-98F0-4918-8029-D8D53F615D6A}" type="sibTrans" cxnId="{43E5B41F-3DAC-4030-9FEE-BE28D2958F76}">
      <dgm:prSet/>
      <dgm:spPr/>
      <dgm:t>
        <a:bodyPr/>
        <a:lstStyle/>
        <a:p>
          <a:endParaRPr lang="en-US"/>
        </a:p>
      </dgm:t>
    </dgm:pt>
    <dgm:pt modelId="{09641668-5F3D-4F39-964D-0E93377B49E9}">
      <dgm:prSet/>
      <dgm:spPr/>
      <dgm:t>
        <a:bodyPr/>
        <a:lstStyle/>
        <a:p>
          <a:r>
            <a:rPr lang="hu-HU">
              <a:solidFill>
                <a:schemeClr val="tx1"/>
              </a:solidFill>
              <a:latin typeface="Century Schoolbook" panose="02040604050505020304"/>
            </a:rPr>
            <a:t>labdajátékok</a:t>
          </a:r>
          <a:r>
            <a:rPr lang="hu-HU">
              <a:solidFill>
                <a:schemeClr val="tx1"/>
              </a:solidFill>
            </a:rPr>
            <a:t> (röplabda, futball) – 12%</a:t>
          </a:r>
          <a:endParaRPr lang="en-US">
            <a:solidFill>
              <a:schemeClr val="tx1"/>
            </a:solidFill>
          </a:endParaRPr>
        </a:p>
      </dgm:t>
    </dgm:pt>
    <dgm:pt modelId="{E2433A4C-5F83-48C4-BD5C-AD47E63F1069}" type="parTrans" cxnId="{EB578C67-1D1B-40F4-B583-664DBA3AE864}">
      <dgm:prSet/>
      <dgm:spPr/>
      <dgm:t>
        <a:bodyPr/>
        <a:lstStyle/>
        <a:p>
          <a:endParaRPr lang="en-US"/>
        </a:p>
      </dgm:t>
    </dgm:pt>
    <dgm:pt modelId="{7C5E0BE0-6EDE-4D87-89B7-1C6B2AB3550A}" type="sibTrans" cxnId="{EB578C67-1D1B-40F4-B583-664DBA3AE864}">
      <dgm:prSet/>
      <dgm:spPr/>
      <dgm:t>
        <a:bodyPr/>
        <a:lstStyle/>
        <a:p>
          <a:endParaRPr lang="en-US"/>
        </a:p>
      </dgm:t>
    </dgm:pt>
    <dgm:pt modelId="{2E6AA889-FE05-47FF-A5E7-039EF8E95F1F}">
      <dgm:prSet/>
      <dgm:spPr/>
      <dgm:t>
        <a:bodyPr/>
        <a:lstStyle/>
        <a:p>
          <a:r>
            <a:rPr lang="hu-HU" baseline="0">
              <a:solidFill>
                <a:schemeClr val="tx1"/>
              </a:solidFill>
            </a:rPr>
            <a:t>szépségversenyzők, modellek</a:t>
          </a:r>
          <a:endParaRPr lang="en-US">
            <a:solidFill>
              <a:schemeClr val="tx1"/>
            </a:solidFill>
          </a:endParaRPr>
        </a:p>
      </dgm:t>
    </dgm:pt>
    <dgm:pt modelId="{723F5886-6110-4DA2-8D7B-F43CCAF7B350}" type="parTrans" cxnId="{2E5C0BBA-F0BD-456E-8DF8-0716B18B5E61}">
      <dgm:prSet/>
      <dgm:spPr/>
      <dgm:t>
        <a:bodyPr/>
        <a:lstStyle/>
        <a:p>
          <a:endParaRPr lang="en-US"/>
        </a:p>
      </dgm:t>
    </dgm:pt>
    <dgm:pt modelId="{267E1F7A-7D2B-4EF3-89B1-95AA4E730C50}" type="sibTrans" cxnId="{2E5C0BBA-F0BD-456E-8DF8-0716B18B5E61}">
      <dgm:prSet/>
      <dgm:spPr/>
      <dgm:t>
        <a:bodyPr/>
        <a:lstStyle/>
        <a:p>
          <a:endParaRPr lang="en-US"/>
        </a:p>
      </dgm:t>
    </dgm:pt>
    <dgm:pt modelId="{E2C1DEA8-103D-4A0C-94DA-F8DC5ABDEEAC}">
      <dgm:prSet/>
      <dgm:spPr/>
      <dgm:t>
        <a:bodyPr/>
        <a:lstStyle/>
        <a:p>
          <a:r>
            <a:rPr lang="hu-HU" baseline="0">
              <a:solidFill>
                <a:schemeClr val="tx1"/>
              </a:solidFill>
            </a:rPr>
            <a:t>testdiszmorfiás zavartól szenvedőkre</a:t>
          </a:r>
          <a:endParaRPr lang="en-US">
            <a:solidFill>
              <a:schemeClr val="tx1"/>
            </a:solidFill>
          </a:endParaRPr>
        </a:p>
      </dgm:t>
    </dgm:pt>
    <dgm:pt modelId="{4E1C1EFE-A4CC-4FEB-969D-8DA31A1856AF}" type="parTrans" cxnId="{F746EFE8-BB99-4820-950E-3CD876EF490C}">
      <dgm:prSet/>
      <dgm:spPr/>
      <dgm:t>
        <a:bodyPr/>
        <a:lstStyle/>
        <a:p>
          <a:endParaRPr lang="en-US"/>
        </a:p>
      </dgm:t>
    </dgm:pt>
    <dgm:pt modelId="{B7E87121-E517-4099-ABCA-23A98AF752B9}" type="sibTrans" cxnId="{F746EFE8-BB99-4820-950E-3CD876EF490C}">
      <dgm:prSet/>
      <dgm:spPr/>
      <dgm:t>
        <a:bodyPr/>
        <a:lstStyle/>
        <a:p>
          <a:endParaRPr lang="en-US"/>
        </a:p>
      </dgm:t>
    </dgm:pt>
    <dgm:pt modelId="{83E03730-EF6C-409B-85EE-BB5A7D530A28}">
      <dgm:prSet/>
      <dgm:spPr/>
      <dgm:t>
        <a:bodyPr/>
        <a:lstStyle/>
        <a:p>
          <a:r>
            <a:rPr lang="hu-HU" baseline="0">
              <a:solidFill>
                <a:schemeClr val="tx1"/>
              </a:solidFill>
            </a:rPr>
            <a:t>testépítőkre</a:t>
          </a:r>
          <a:endParaRPr lang="en-US">
            <a:solidFill>
              <a:schemeClr val="tx1"/>
            </a:solidFill>
          </a:endParaRPr>
        </a:p>
      </dgm:t>
    </dgm:pt>
    <dgm:pt modelId="{E1D4EEBA-A223-4B74-8474-733FA118D815}" type="parTrans" cxnId="{73C5BC6B-8492-4EAD-B926-13CB33F929A5}">
      <dgm:prSet/>
      <dgm:spPr/>
      <dgm:t>
        <a:bodyPr/>
        <a:lstStyle/>
        <a:p>
          <a:endParaRPr lang="en-US"/>
        </a:p>
      </dgm:t>
    </dgm:pt>
    <dgm:pt modelId="{E4AA8812-51CE-4BF2-A1C0-3AEDF5F423B9}" type="sibTrans" cxnId="{73C5BC6B-8492-4EAD-B926-13CB33F929A5}">
      <dgm:prSet/>
      <dgm:spPr/>
      <dgm:t>
        <a:bodyPr/>
        <a:lstStyle/>
        <a:p>
          <a:endParaRPr lang="en-US"/>
        </a:p>
      </dgm:t>
    </dgm:pt>
    <dgm:pt modelId="{179C148F-753C-427B-9B64-47A7ECB04877}">
      <dgm:prSet/>
      <dgm:spPr/>
      <dgm:t>
        <a:bodyPr/>
        <a:lstStyle/>
        <a:p>
          <a:r>
            <a:rPr lang="hu-HU" baseline="0">
              <a:solidFill>
                <a:schemeClr val="tx1"/>
              </a:solidFill>
            </a:rPr>
            <a:t>azokra, akik kiskorukban túlsúllyal küzdöttek</a:t>
          </a:r>
          <a:endParaRPr lang="en-US">
            <a:solidFill>
              <a:schemeClr val="tx1"/>
            </a:solidFill>
          </a:endParaRPr>
        </a:p>
      </dgm:t>
    </dgm:pt>
    <dgm:pt modelId="{EDBC6F08-7574-4BF2-8E18-ED6635CFCE80}" type="parTrans" cxnId="{54CEF203-85E1-48AA-BF8C-F24E6F00416C}">
      <dgm:prSet/>
      <dgm:spPr/>
      <dgm:t>
        <a:bodyPr/>
        <a:lstStyle/>
        <a:p>
          <a:endParaRPr lang="en-US"/>
        </a:p>
      </dgm:t>
    </dgm:pt>
    <dgm:pt modelId="{4E01FFA2-1C7E-4230-A395-142047EFE731}" type="sibTrans" cxnId="{54CEF203-85E1-48AA-BF8C-F24E6F00416C}">
      <dgm:prSet/>
      <dgm:spPr/>
      <dgm:t>
        <a:bodyPr/>
        <a:lstStyle/>
        <a:p>
          <a:endParaRPr lang="en-US"/>
        </a:p>
      </dgm:t>
    </dgm:pt>
    <dgm:pt modelId="{AD8F6669-8AEE-43E5-A7B6-EFF99A468B69}">
      <dgm:prSet/>
      <dgm:spPr/>
      <dgm:t>
        <a:bodyPr/>
        <a:lstStyle/>
        <a:p>
          <a:r>
            <a:rPr lang="hu-HU" baseline="0">
              <a:solidFill>
                <a:schemeClr val="tx1"/>
              </a:solidFill>
              <a:latin typeface="Century Schoolbook" panose="02040604050505020304"/>
            </a:rPr>
            <a:t>színészekre</a:t>
          </a:r>
          <a:endParaRPr lang="en-US">
            <a:solidFill>
              <a:schemeClr val="tx1"/>
            </a:solidFill>
          </a:endParaRPr>
        </a:p>
      </dgm:t>
    </dgm:pt>
    <dgm:pt modelId="{68A695A1-A216-4836-8744-7A8DEB0EF717}" type="parTrans" cxnId="{F507157A-19DA-4569-9A6C-804C9AAD6B19}">
      <dgm:prSet/>
      <dgm:spPr/>
      <dgm:t>
        <a:bodyPr/>
        <a:lstStyle/>
        <a:p>
          <a:endParaRPr lang="en-US"/>
        </a:p>
      </dgm:t>
    </dgm:pt>
    <dgm:pt modelId="{15C5EA1E-699E-4CDA-9B53-CB6E1E86BBF6}" type="sibTrans" cxnId="{F507157A-19DA-4569-9A6C-804C9AAD6B19}">
      <dgm:prSet/>
      <dgm:spPr/>
      <dgm:t>
        <a:bodyPr/>
        <a:lstStyle/>
        <a:p>
          <a:endParaRPr lang="en-US"/>
        </a:p>
      </dgm:t>
    </dgm:pt>
    <dgm:pt modelId="{1E9DF396-27C0-46B4-80AA-B1DC1E55EF7C}" type="pres">
      <dgm:prSet presAssocID="{40785AEE-8E44-4656-966B-413A31F6767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7BACEAD0-986E-4371-97AA-BB4F47B1E380}" type="pres">
      <dgm:prSet presAssocID="{B004CC98-082D-4B53-BA69-2C443044DD17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C9F8880-CEAB-4A53-98B9-007C90983DE8}" type="pres">
      <dgm:prSet presAssocID="{BBEDBC50-D96D-4F27-94CA-7518172B1226}" presName="sibTrans" presStyleLbl="sibTrans1D1" presStyleIdx="0" presStyleCnt="10"/>
      <dgm:spPr/>
      <dgm:t>
        <a:bodyPr/>
        <a:lstStyle/>
        <a:p>
          <a:endParaRPr lang="hu-HU"/>
        </a:p>
      </dgm:t>
    </dgm:pt>
    <dgm:pt modelId="{7E80233B-A1D1-469F-B161-FFDD5BE71E0F}" type="pres">
      <dgm:prSet presAssocID="{BBEDBC50-D96D-4F27-94CA-7518172B1226}" presName="connectorText" presStyleLbl="sibTrans1D1" presStyleIdx="0" presStyleCnt="10"/>
      <dgm:spPr/>
      <dgm:t>
        <a:bodyPr/>
        <a:lstStyle/>
        <a:p>
          <a:endParaRPr lang="hu-HU"/>
        </a:p>
      </dgm:t>
    </dgm:pt>
    <dgm:pt modelId="{ADB02C25-B61B-4DB1-AF8B-4DEB95C53785}" type="pres">
      <dgm:prSet presAssocID="{F90D8E98-794A-41FB-A914-FFFBD8DE1D71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C5E41D0-41C3-4E56-BFF1-4CBAF74DD0A0}" type="pres">
      <dgm:prSet presAssocID="{109FC7CF-FADE-4A2A-AA24-6EECAC0A2D8B}" presName="sibTrans" presStyleLbl="sibTrans1D1" presStyleIdx="1" presStyleCnt="10"/>
      <dgm:spPr/>
      <dgm:t>
        <a:bodyPr/>
        <a:lstStyle/>
        <a:p>
          <a:endParaRPr lang="hu-HU"/>
        </a:p>
      </dgm:t>
    </dgm:pt>
    <dgm:pt modelId="{9385F328-4C2D-4894-BABC-B5C3ACEA1F4F}" type="pres">
      <dgm:prSet presAssocID="{109FC7CF-FADE-4A2A-AA24-6EECAC0A2D8B}" presName="connectorText" presStyleLbl="sibTrans1D1" presStyleIdx="1" presStyleCnt="10"/>
      <dgm:spPr/>
      <dgm:t>
        <a:bodyPr/>
        <a:lstStyle/>
        <a:p>
          <a:endParaRPr lang="hu-HU"/>
        </a:p>
      </dgm:t>
    </dgm:pt>
    <dgm:pt modelId="{38DA67C5-A8E9-46DE-AD88-DE57E515276C}" type="pres">
      <dgm:prSet presAssocID="{E3A49F60-3DC6-4CA8-B019-834A8EED0B64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48BB916-D329-46D8-90D2-6D4F92B2D3C6}" type="pres">
      <dgm:prSet presAssocID="{67E79EB7-AF99-4749-8FF4-6AF8A58F8E7D}" presName="sibTrans" presStyleLbl="sibTrans1D1" presStyleIdx="2" presStyleCnt="10"/>
      <dgm:spPr/>
      <dgm:t>
        <a:bodyPr/>
        <a:lstStyle/>
        <a:p>
          <a:endParaRPr lang="hu-HU"/>
        </a:p>
      </dgm:t>
    </dgm:pt>
    <dgm:pt modelId="{DC623386-4C21-42AB-B195-D5C29810052A}" type="pres">
      <dgm:prSet presAssocID="{67E79EB7-AF99-4749-8FF4-6AF8A58F8E7D}" presName="connectorText" presStyleLbl="sibTrans1D1" presStyleIdx="2" presStyleCnt="10"/>
      <dgm:spPr/>
      <dgm:t>
        <a:bodyPr/>
        <a:lstStyle/>
        <a:p>
          <a:endParaRPr lang="hu-HU"/>
        </a:p>
      </dgm:t>
    </dgm:pt>
    <dgm:pt modelId="{EC3808BD-9DA3-4F2E-8E21-E9F6A2594640}" type="pres">
      <dgm:prSet presAssocID="{D0901830-68F5-4EB6-AFDB-699E4A7BB506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7003CC3-7B29-4F2A-BC6C-5AE516DDF1CD}" type="pres">
      <dgm:prSet presAssocID="{14D1C7D8-07FB-4A58-8E70-CCCDD058780F}" presName="sibTrans" presStyleLbl="sibTrans1D1" presStyleIdx="3" presStyleCnt="10"/>
      <dgm:spPr/>
      <dgm:t>
        <a:bodyPr/>
        <a:lstStyle/>
        <a:p>
          <a:endParaRPr lang="hu-HU"/>
        </a:p>
      </dgm:t>
    </dgm:pt>
    <dgm:pt modelId="{9BE48C9E-507E-466F-949B-B13E64D0C384}" type="pres">
      <dgm:prSet presAssocID="{14D1C7D8-07FB-4A58-8E70-CCCDD058780F}" presName="connectorText" presStyleLbl="sibTrans1D1" presStyleIdx="3" presStyleCnt="10"/>
      <dgm:spPr/>
      <dgm:t>
        <a:bodyPr/>
        <a:lstStyle/>
        <a:p>
          <a:endParaRPr lang="hu-HU"/>
        </a:p>
      </dgm:t>
    </dgm:pt>
    <dgm:pt modelId="{80A1763C-F804-4C2A-9E56-7B76CF133EF9}" type="pres">
      <dgm:prSet presAssocID="{70E5E363-8A17-4E44-95AD-DAB3A0BD9DDD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1A2A6BD-33F9-44F5-9CEB-0F294A579831}" type="pres">
      <dgm:prSet presAssocID="{889BADFA-98F0-4918-8029-D8D53F615D6A}" presName="sibTrans" presStyleLbl="sibTrans1D1" presStyleIdx="4" presStyleCnt="10"/>
      <dgm:spPr/>
      <dgm:t>
        <a:bodyPr/>
        <a:lstStyle/>
        <a:p>
          <a:endParaRPr lang="hu-HU"/>
        </a:p>
      </dgm:t>
    </dgm:pt>
    <dgm:pt modelId="{9AD7D21C-F556-4AF6-9D0A-BE509FC38140}" type="pres">
      <dgm:prSet presAssocID="{889BADFA-98F0-4918-8029-D8D53F615D6A}" presName="connectorText" presStyleLbl="sibTrans1D1" presStyleIdx="4" presStyleCnt="10"/>
      <dgm:spPr/>
      <dgm:t>
        <a:bodyPr/>
        <a:lstStyle/>
        <a:p>
          <a:endParaRPr lang="hu-HU"/>
        </a:p>
      </dgm:t>
    </dgm:pt>
    <dgm:pt modelId="{747A577A-7C31-4E54-A0C1-E72D54A25309}" type="pres">
      <dgm:prSet presAssocID="{09641668-5F3D-4F39-964D-0E93377B49E9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3EE9FD8-0CA2-4DEB-A436-D2C94571CFFC}" type="pres">
      <dgm:prSet presAssocID="{7C5E0BE0-6EDE-4D87-89B7-1C6B2AB3550A}" presName="sibTrans" presStyleLbl="sibTrans1D1" presStyleIdx="5" presStyleCnt="10"/>
      <dgm:spPr/>
      <dgm:t>
        <a:bodyPr/>
        <a:lstStyle/>
        <a:p>
          <a:endParaRPr lang="hu-HU"/>
        </a:p>
      </dgm:t>
    </dgm:pt>
    <dgm:pt modelId="{5897BCB3-A5DB-4412-8141-C3A0F88F83B4}" type="pres">
      <dgm:prSet presAssocID="{7C5E0BE0-6EDE-4D87-89B7-1C6B2AB3550A}" presName="connectorText" presStyleLbl="sibTrans1D1" presStyleIdx="5" presStyleCnt="10"/>
      <dgm:spPr/>
      <dgm:t>
        <a:bodyPr/>
        <a:lstStyle/>
        <a:p>
          <a:endParaRPr lang="hu-HU"/>
        </a:p>
      </dgm:t>
    </dgm:pt>
    <dgm:pt modelId="{92180909-92D5-42D7-AB41-D9A5BD1DDF37}" type="pres">
      <dgm:prSet presAssocID="{2E6AA889-FE05-47FF-A5E7-039EF8E95F1F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2AB6671-3D19-4E76-A86B-2D735308DC2D}" type="pres">
      <dgm:prSet presAssocID="{267E1F7A-7D2B-4EF3-89B1-95AA4E730C50}" presName="sibTrans" presStyleLbl="sibTrans1D1" presStyleIdx="6" presStyleCnt="10"/>
      <dgm:spPr/>
      <dgm:t>
        <a:bodyPr/>
        <a:lstStyle/>
        <a:p>
          <a:endParaRPr lang="hu-HU"/>
        </a:p>
      </dgm:t>
    </dgm:pt>
    <dgm:pt modelId="{33C6F377-C9C7-4D93-B41A-1EF3158D46DB}" type="pres">
      <dgm:prSet presAssocID="{267E1F7A-7D2B-4EF3-89B1-95AA4E730C50}" presName="connectorText" presStyleLbl="sibTrans1D1" presStyleIdx="6" presStyleCnt="10"/>
      <dgm:spPr/>
      <dgm:t>
        <a:bodyPr/>
        <a:lstStyle/>
        <a:p>
          <a:endParaRPr lang="hu-HU"/>
        </a:p>
      </dgm:t>
    </dgm:pt>
    <dgm:pt modelId="{57687DE0-3B2F-42BB-A782-F408907FB55B}" type="pres">
      <dgm:prSet presAssocID="{E2C1DEA8-103D-4A0C-94DA-F8DC5ABDEEAC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F781E8A-5897-44E7-8E43-F2F7C67EE429}" type="pres">
      <dgm:prSet presAssocID="{B7E87121-E517-4099-ABCA-23A98AF752B9}" presName="sibTrans" presStyleLbl="sibTrans1D1" presStyleIdx="7" presStyleCnt="10"/>
      <dgm:spPr/>
      <dgm:t>
        <a:bodyPr/>
        <a:lstStyle/>
        <a:p>
          <a:endParaRPr lang="hu-HU"/>
        </a:p>
      </dgm:t>
    </dgm:pt>
    <dgm:pt modelId="{709E1A8A-03DC-41B8-876B-4AD30B1DC7BE}" type="pres">
      <dgm:prSet presAssocID="{B7E87121-E517-4099-ABCA-23A98AF752B9}" presName="connectorText" presStyleLbl="sibTrans1D1" presStyleIdx="7" presStyleCnt="10"/>
      <dgm:spPr/>
      <dgm:t>
        <a:bodyPr/>
        <a:lstStyle/>
        <a:p>
          <a:endParaRPr lang="hu-HU"/>
        </a:p>
      </dgm:t>
    </dgm:pt>
    <dgm:pt modelId="{25000B42-6EA3-429D-9353-CFB3B27E0358}" type="pres">
      <dgm:prSet presAssocID="{83E03730-EF6C-409B-85EE-BB5A7D530A28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8FA6AB9-22D5-4AEF-9820-694A55442DE9}" type="pres">
      <dgm:prSet presAssocID="{E4AA8812-51CE-4BF2-A1C0-3AEDF5F423B9}" presName="sibTrans" presStyleLbl="sibTrans1D1" presStyleIdx="8" presStyleCnt="10"/>
      <dgm:spPr/>
      <dgm:t>
        <a:bodyPr/>
        <a:lstStyle/>
        <a:p>
          <a:endParaRPr lang="hu-HU"/>
        </a:p>
      </dgm:t>
    </dgm:pt>
    <dgm:pt modelId="{D85C496C-ADDF-454D-A223-18AF4279560C}" type="pres">
      <dgm:prSet presAssocID="{E4AA8812-51CE-4BF2-A1C0-3AEDF5F423B9}" presName="connectorText" presStyleLbl="sibTrans1D1" presStyleIdx="8" presStyleCnt="10"/>
      <dgm:spPr/>
      <dgm:t>
        <a:bodyPr/>
        <a:lstStyle/>
        <a:p>
          <a:endParaRPr lang="hu-HU"/>
        </a:p>
      </dgm:t>
    </dgm:pt>
    <dgm:pt modelId="{D8529157-2947-4484-8AEC-4FFDD5DD26A4}" type="pres">
      <dgm:prSet presAssocID="{179C148F-753C-427B-9B64-47A7ECB04877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A5DEA2C-0D8C-44C6-BA17-4CE07FF826B6}" type="pres">
      <dgm:prSet presAssocID="{4E01FFA2-1C7E-4230-A395-142047EFE731}" presName="sibTrans" presStyleLbl="sibTrans1D1" presStyleIdx="9" presStyleCnt="10"/>
      <dgm:spPr/>
      <dgm:t>
        <a:bodyPr/>
        <a:lstStyle/>
        <a:p>
          <a:endParaRPr lang="hu-HU"/>
        </a:p>
      </dgm:t>
    </dgm:pt>
    <dgm:pt modelId="{4170E9B4-A20E-4F3E-9B58-DA75C0D6D800}" type="pres">
      <dgm:prSet presAssocID="{4E01FFA2-1C7E-4230-A395-142047EFE731}" presName="connectorText" presStyleLbl="sibTrans1D1" presStyleIdx="9" presStyleCnt="10"/>
      <dgm:spPr/>
      <dgm:t>
        <a:bodyPr/>
        <a:lstStyle/>
        <a:p>
          <a:endParaRPr lang="hu-HU"/>
        </a:p>
      </dgm:t>
    </dgm:pt>
    <dgm:pt modelId="{F9125047-E3B5-4F75-AE45-3B29E9425D1E}" type="pres">
      <dgm:prSet presAssocID="{AD8F6669-8AEE-43E5-A7B6-EFF99A468B69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BE1D9309-ACF7-4051-92F9-0B93ABC20763}" type="presOf" srcId="{2E6AA889-FE05-47FF-A5E7-039EF8E95F1F}" destId="{92180909-92D5-42D7-AB41-D9A5BD1DDF37}" srcOrd="0" destOrd="0" presId="urn:microsoft.com/office/officeart/2016/7/layout/RepeatingBendingProcessNew"/>
    <dgm:cxn modelId="{FFB0FE64-49A0-47B8-92BF-37C732364B54}" srcId="{40785AEE-8E44-4656-966B-413A31F67678}" destId="{D0901830-68F5-4EB6-AFDB-699E4A7BB506}" srcOrd="3" destOrd="0" parTransId="{1ADC02FE-CD08-4271-9B64-F767C73E1C21}" sibTransId="{14D1C7D8-07FB-4A58-8E70-CCCDD058780F}"/>
    <dgm:cxn modelId="{7136F22B-76BF-4DB7-9DB6-6BB34EEE2E79}" type="presOf" srcId="{83E03730-EF6C-409B-85EE-BB5A7D530A28}" destId="{25000B42-6EA3-429D-9353-CFB3B27E0358}" srcOrd="0" destOrd="0" presId="urn:microsoft.com/office/officeart/2016/7/layout/RepeatingBendingProcessNew"/>
    <dgm:cxn modelId="{67F0F63E-04BC-455B-A12A-F2E20E39CED5}" srcId="{40785AEE-8E44-4656-966B-413A31F67678}" destId="{B004CC98-082D-4B53-BA69-2C443044DD17}" srcOrd="0" destOrd="0" parTransId="{8DAD7943-BC30-4ACA-A029-3C2079C831AF}" sibTransId="{BBEDBC50-D96D-4F27-94CA-7518172B1226}"/>
    <dgm:cxn modelId="{2070BB80-4841-439D-99C1-886310ACFD45}" type="presOf" srcId="{109FC7CF-FADE-4A2A-AA24-6EECAC0A2D8B}" destId="{9385F328-4C2D-4894-BABC-B5C3ACEA1F4F}" srcOrd="1" destOrd="0" presId="urn:microsoft.com/office/officeart/2016/7/layout/RepeatingBendingProcessNew"/>
    <dgm:cxn modelId="{E910ED40-A4F8-4E61-9D4B-D7D9CCD582A9}" type="presOf" srcId="{109FC7CF-FADE-4A2A-AA24-6EECAC0A2D8B}" destId="{5C5E41D0-41C3-4E56-BFF1-4CBAF74DD0A0}" srcOrd="0" destOrd="0" presId="urn:microsoft.com/office/officeart/2016/7/layout/RepeatingBendingProcessNew"/>
    <dgm:cxn modelId="{5C75D927-D461-4D3A-8086-F57E7AA91B17}" type="presOf" srcId="{4E01FFA2-1C7E-4230-A395-142047EFE731}" destId="{8A5DEA2C-0D8C-44C6-BA17-4CE07FF826B6}" srcOrd="0" destOrd="0" presId="urn:microsoft.com/office/officeart/2016/7/layout/RepeatingBendingProcessNew"/>
    <dgm:cxn modelId="{E42069B8-42DE-4214-9822-F92AA2365200}" type="presOf" srcId="{E3A49F60-3DC6-4CA8-B019-834A8EED0B64}" destId="{38DA67C5-A8E9-46DE-AD88-DE57E515276C}" srcOrd="0" destOrd="0" presId="urn:microsoft.com/office/officeart/2016/7/layout/RepeatingBendingProcessNew"/>
    <dgm:cxn modelId="{E4266EC7-0C2E-442C-98BC-3438D6813833}" type="presOf" srcId="{67E79EB7-AF99-4749-8FF4-6AF8A58F8E7D}" destId="{DC623386-4C21-42AB-B195-D5C29810052A}" srcOrd="1" destOrd="0" presId="urn:microsoft.com/office/officeart/2016/7/layout/RepeatingBendingProcessNew"/>
    <dgm:cxn modelId="{5E3FB713-61EB-4537-A9EB-E7D1F917D20C}" type="presOf" srcId="{B004CC98-082D-4B53-BA69-2C443044DD17}" destId="{7BACEAD0-986E-4371-97AA-BB4F47B1E380}" srcOrd="0" destOrd="0" presId="urn:microsoft.com/office/officeart/2016/7/layout/RepeatingBendingProcessNew"/>
    <dgm:cxn modelId="{BE9DBA5B-77D4-4859-ABCF-2142050768F5}" type="presOf" srcId="{B7E87121-E517-4099-ABCA-23A98AF752B9}" destId="{4F781E8A-5897-44E7-8E43-F2F7C67EE429}" srcOrd="0" destOrd="0" presId="urn:microsoft.com/office/officeart/2016/7/layout/RepeatingBendingProcessNew"/>
    <dgm:cxn modelId="{707DEBF4-A5B9-4F7C-B5A9-EE4ED087AB74}" type="presOf" srcId="{B7E87121-E517-4099-ABCA-23A98AF752B9}" destId="{709E1A8A-03DC-41B8-876B-4AD30B1DC7BE}" srcOrd="1" destOrd="0" presId="urn:microsoft.com/office/officeart/2016/7/layout/RepeatingBendingProcessNew"/>
    <dgm:cxn modelId="{2EDA4A2F-EDDD-434C-90ED-4B3516CC3BD3}" type="presOf" srcId="{BBEDBC50-D96D-4F27-94CA-7518172B1226}" destId="{CC9F8880-CEAB-4A53-98B9-007C90983DE8}" srcOrd="0" destOrd="0" presId="urn:microsoft.com/office/officeart/2016/7/layout/RepeatingBendingProcessNew"/>
    <dgm:cxn modelId="{E2CA7A93-A83A-4F45-9B5B-DD997496545F}" type="presOf" srcId="{67E79EB7-AF99-4749-8FF4-6AF8A58F8E7D}" destId="{248BB916-D329-46D8-90D2-6D4F92B2D3C6}" srcOrd="0" destOrd="0" presId="urn:microsoft.com/office/officeart/2016/7/layout/RepeatingBendingProcessNew"/>
    <dgm:cxn modelId="{391A78EC-29E6-4CA9-9FC6-2A001F0CF208}" type="presOf" srcId="{14D1C7D8-07FB-4A58-8E70-CCCDD058780F}" destId="{9BE48C9E-507E-466F-949B-B13E64D0C384}" srcOrd="1" destOrd="0" presId="urn:microsoft.com/office/officeart/2016/7/layout/RepeatingBendingProcessNew"/>
    <dgm:cxn modelId="{24F74962-54F6-4DD1-90DD-77B8DD453A11}" type="presOf" srcId="{BBEDBC50-D96D-4F27-94CA-7518172B1226}" destId="{7E80233B-A1D1-469F-B161-FFDD5BE71E0F}" srcOrd="1" destOrd="0" presId="urn:microsoft.com/office/officeart/2016/7/layout/RepeatingBendingProcessNew"/>
    <dgm:cxn modelId="{C8758075-3823-4739-8058-0D104F56D838}" type="presOf" srcId="{179C148F-753C-427B-9B64-47A7ECB04877}" destId="{D8529157-2947-4484-8AEC-4FFDD5DD26A4}" srcOrd="0" destOrd="0" presId="urn:microsoft.com/office/officeart/2016/7/layout/RepeatingBendingProcessNew"/>
    <dgm:cxn modelId="{DC07B4CD-33F9-41FD-9C1D-659033936EC9}" type="presOf" srcId="{267E1F7A-7D2B-4EF3-89B1-95AA4E730C50}" destId="{42AB6671-3D19-4E76-A86B-2D735308DC2D}" srcOrd="0" destOrd="0" presId="urn:microsoft.com/office/officeart/2016/7/layout/RepeatingBendingProcessNew"/>
    <dgm:cxn modelId="{1006E722-1EFE-42F0-82D9-2330E9F632F6}" type="presOf" srcId="{40785AEE-8E44-4656-966B-413A31F67678}" destId="{1E9DF396-27C0-46B4-80AA-B1DC1E55EF7C}" srcOrd="0" destOrd="0" presId="urn:microsoft.com/office/officeart/2016/7/layout/RepeatingBendingProcessNew"/>
    <dgm:cxn modelId="{6743DE2F-DB6F-4729-BF46-816C1369E89A}" type="presOf" srcId="{70E5E363-8A17-4E44-95AD-DAB3A0BD9DDD}" destId="{80A1763C-F804-4C2A-9E56-7B76CF133EF9}" srcOrd="0" destOrd="0" presId="urn:microsoft.com/office/officeart/2016/7/layout/RepeatingBendingProcessNew"/>
    <dgm:cxn modelId="{F507157A-19DA-4569-9A6C-804C9AAD6B19}" srcId="{40785AEE-8E44-4656-966B-413A31F67678}" destId="{AD8F6669-8AEE-43E5-A7B6-EFF99A468B69}" srcOrd="10" destOrd="0" parTransId="{68A695A1-A216-4836-8744-7A8DEB0EF717}" sibTransId="{15C5EA1E-699E-4CDA-9B53-CB6E1E86BBF6}"/>
    <dgm:cxn modelId="{F746EFE8-BB99-4820-950E-3CD876EF490C}" srcId="{40785AEE-8E44-4656-966B-413A31F67678}" destId="{E2C1DEA8-103D-4A0C-94DA-F8DC5ABDEEAC}" srcOrd="7" destOrd="0" parTransId="{4E1C1EFE-A4CC-4FEB-969D-8DA31A1856AF}" sibTransId="{B7E87121-E517-4099-ABCA-23A98AF752B9}"/>
    <dgm:cxn modelId="{A6A5CEF4-1C77-4321-8B22-2BFE2590D3E4}" type="presOf" srcId="{7C5E0BE0-6EDE-4D87-89B7-1C6B2AB3550A}" destId="{5897BCB3-A5DB-4412-8141-C3A0F88F83B4}" srcOrd="1" destOrd="0" presId="urn:microsoft.com/office/officeart/2016/7/layout/RepeatingBendingProcessNew"/>
    <dgm:cxn modelId="{5DC96218-4606-4D9D-94C7-A827829F748C}" type="presOf" srcId="{889BADFA-98F0-4918-8029-D8D53F615D6A}" destId="{9AD7D21C-F556-4AF6-9D0A-BE509FC38140}" srcOrd="1" destOrd="0" presId="urn:microsoft.com/office/officeart/2016/7/layout/RepeatingBendingProcessNew"/>
    <dgm:cxn modelId="{D977985F-05BE-4430-A724-779663A6A3C8}" type="presOf" srcId="{09641668-5F3D-4F39-964D-0E93377B49E9}" destId="{747A577A-7C31-4E54-A0C1-E72D54A25309}" srcOrd="0" destOrd="0" presId="urn:microsoft.com/office/officeart/2016/7/layout/RepeatingBendingProcessNew"/>
    <dgm:cxn modelId="{248B3CB8-574A-470C-9538-9072CF5C0AE1}" type="presOf" srcId="{7C5E0BE0-6EDE-4D87-89B7-1C6B2AB3550A}" destId="{13EE9FD8-0CA2-4DEB-A436-D2C94571CFFC}" srcOrd="0" destOrd="0" presId="urn:microsoft.com/office/officeart/2016/7/layout/RepeatingBendingProcessNew"/>
    <dgm:cxn modelId="{92DE5024-D18F-4087-BB6D-69D74AFC5FC8}" type="presOf" srcId="{14D1C7D8-07FB-4A58-8E70-CCCDD058780F}" destId="{D7003CC3-7B29-4F2A-BC6C-5AE516DDF1CD}" srcOrd="0" destOrd="0" presId="urn:microsoft.com/office/officeart/2016/7/layout/RepeatingBendingProcessNew"/>
    <dgm:cxn modelId="{54CEF203-85E1-48AA-BF8C-F24E6F00416C}" srcId="{40785AEE-8E44-4656-966B-413A31F67678}" destId="{179C148F-753C-427B-9B64-47A7ECB04877}" srcOrd="9" destOrd="0" parTransId="{EDBC6F08-7574-4BF2-8E18-ED6635CFCE80}" sibTransId="{4E01FFA2-1C7E-4230-A395-142047EFE731}"/>
    <dgm:cxn modelId="{1E229D15-0F16-4494-9C6C-80699C157D09}" type="presOf" srcId="{4E01FFA2-1C7E-4230-A395-142047EFE731}" destId="{4170E9B4-A20E-4F3E-9B58-DA75C0D6D800}" srcOrd="1" destOrd="0" presId="urn:microsoft.com/office/officeart/2016/7/layout/RepeatingBendingProcessNew"/>
    <dgm:cxn modelId="{2E5C0BBA-F0BD-456E-8DF8-0716B18B5E61}" srcId="{40785AEE-8E44-4656-966B-413A31F67678}" destId="{2E6AA889-FE05-47FF-A5E7-039EF8E95F1F}" srcOrd="6" destOrd="0" parTransId="{723F5886-6110-4DA2-8D7B-F43CCAF7B350}" sibTransId="{267E1F7A-7D2B-4EF3-89B1-95AA4E730C50}"/>
    <dgm:cxn modelId="{EBD4819A-F7B1-4D4E-AAAE-B9C73B6EAACE}" type="presOf" srcId="{D0901830-68F5-4EB6-AFDB-699E4A7BB506}" destId="{EC3808BD-9DA3-4F2E-8E21-E9F6A2594640}" srcOrd="0" destOrd="0" presId="urn:microsoft.com/office/officeart/2016/7/layout/RepeatingBendingProcessNew"/>
    <dgm:cxn modelId="{61EAAD87-00D2-4333-B6BF-1593F9CA92E4}" type="presOf" srcId="{889BADFA-98F0-4918-8029-D8D53F615D6A}" destId="{41A2A6BD-33F9-44F5-9CEB-0F294A579831}" srcOrd="0" destOrd="0" presId="urn:microsoft.com/office/officeart/2016/7/layout/RepeatingBendingProcessNew"/>
    <dgm:cxn modelId="{43E5B41F-3DAC-4030-9FEE-BE28D2958F76}" srcId="{40785AEE-8E44-4656-966B-413A31F67678}" destId="{70E5E363-8A17-4E44-95AD-DAB3A0BD9DDD}" srcOrd="4" destOrd="0" parTransId="{46924338-876D-4B12-830C-04B3FD1E2825}" sibTransId="{889BADFA-98F0-4918-8029-D8D53F615D6A}"/>
    <dgm:cxn modelId="{73C5BC6B-8492-4EAD-B926-13CB33F929A5}" srcId="{40785AEE-8E44-4656-966B-413A31F67678}" destId="{83E03730-EF6C-409B-85EE-BB5A7D530A28}" srcOrd="8" destOrd="0" parTransId="{E1D4EEBA-A223-4B74-8474-733FA118D815}" sibTransId="{E4AA8812-51CE-4BF2-A1C0-3AEDF5F423B9}"/>
    <dgm:cxn modelId="{EB578C67-1D1B-40F4-B583-664DBA3AE864}" srcId="{40785AEE-8E44-4656-966B-413A31F67678}" destId="{09641668-5F3D-4F39-964D-0E93377B49E9}" srcOrd="5" destOrd="0" parTransId="{E2433A4C-5F83-48C4-BD5C-AD47E63F1069}" sibTransId="{7C5E0BE0-6EDE-4D87-89B7-1C6B2AB3550A}"/>
    <dgm:cxn modelId="{D0856C89-3CCC-4E2C-BF1D-7AE7D43E5CBF}" srcId="{40785AEE-8E44-4656-966B-413A31F67678}" destId="{F90D8E98-794A-41FB-A914-FFFBD8DE1D71}" srcOrd="1" destOrd="0" parTransId="{DE41DA46-8ACA-4E6A-98DD-55052B6F0AD2}" sibTransId="{109FC7CF-FADE-4A2A-AA24-6EECAC0A2D8B}"/>
    <dgm:cxn modelId="{ED92B529-C23B-43CB-B814-56D0D9A2EC25}" type="presOf" srcId="{F90D8E98-794A-41FB-A914-FFFBD8DE1D71}" destId="{ADB02C25-B61B-4DB1-AF8B-4DEB95C53785}" srcOrd="0" destOrd="0" presId="urn:microsoft.com/office/officeart/2016/7/layout/RepeatingBendingProcessNew"/>
    <dgm:cxn modelId="{846F7DAB-786B-433B-8C14-0E0F12C65F1F}" type="presOf" srcId="{E4AA8812-51CE-4BF2-A1C0-3AEDF5F423B9}" destId="{D85C496C-ADDF-454D-A223-18AF4279560C}" srcOrd="1" destOrd="0" presId="urn:microsoft.com/office/officeart/2016/7/layout/RepeatingBendingProcessNew"/>
    <dgm:cxn modelId="{88C0A1A2-9589-4D70-B9B2-92022C078598}" type="presOf" srcId="{267E1F7A-7D2B-4EF3-89B1-95AA4E730C50}" destId="{33C6F377-C9C7-4D93-B41A-1EF3158D46DB}" srcOrd="1" destOrd="0" presId="urn:microsoft.com/office/officeart/2016/7/layout/RepeatingBendingProcessNew"/>
    <dgm:cxn modelId="{EB9898C0-91F1-4D95-A36A-19825C6C1215}" type="presOf" srcId="{E4AA8812-51CE-4BF2-A1C0-3AEDF5F423B9}" destId="{B8FA6AB9-22D5-4AEF-9820-694A55442DE9}" srcOrd="0" destOrd="0" presId="urn:microsoft.com/office/officeart/2016/7/layout/RepeatingBendingProcessNew"/>
    <dgm:cxn modelId="{C0FA47B0-FFE7-4288-B32C-A1EEBA9CA887}" srcId="{40785AEE-8E44-4656-966B-413A31F67678}" destId="{E3A49F60-3DC6-4CA8-B019-834A8EED0B64}" srcOrd="2" destOrd="0" parTransId="{605B4E71-9DE5-4BCC-BB87-6C3E9ECE45BA}" sibTransId="{67E79EB7-AF99-4749-8FF4-6AF8A58F8E7D}"/>
    <dgm:cxn modelId="{1B784531-7C72-4678-8022-C9DEDCA5FE3E}" type="presOf" srcId="{AD8F6669-8AEE-43E5-A7B6-EFF99A468B69}" destId="{F9125047-E3B5-4F75-AE45-3B29E9425D1E}" srcOrd="0" destOrd="0" presId="urn:microsoft.com/office/officeart/2016/7/layout/RepeatingBendingProcessNew"/>
    <dgm:cxn modelId="{8C93A1BD-D5AF-4231-BB61-4622C4ED0433}" type="presOf" srcId="{E2C1DEA8-103D-4A0C-94DA-F8DC5ABDEEAC}" destId="{57687DE0-3B2F-42BB-A782-F408907FB55B}" srcOrd="0" destOrd="0" presId="urn:microsoft.com/office/officeart/2016/7/layout/RepeatingBendingProcessNew"/>
    <dgm:cxn modelId="{90043361-BE5B-4B45-978C-D10DF562B860}" type="presParOf" srcId="{1E9DF396-27C0-46B4-80AA-B1DC1E55EF7C}" destId="{7BACEAD0-986E-4371-97AA-BB4F47B1E380}" srcOrd="0" destOrd="0" presId="urn:microsoft.com/office/officeart/2016/7/layout/RepeatingBendingProcessNew"/>
    <dgm:cxn modelId="{F6D1439C-1157-4E4B-9C1E-3E44120104C2}" type="presParOf" srcId="{1E9DF396-27C0-46B4-80AA-B1DC1E55EF7C}" destId="{CC9F8880-CEAB-4A53-98B9-007C90983DE8}" srcOrd="1" destOrd="0" presId="urn:microsoft.com/office/officeart/2016/7/layout/RepeatingBendingProcessNew"/>
    <dgm:cxn modelId="{5F41D9B2-4747-4F71-A8DA-441491B45C1A}" type="presParOf" srcId="{CC9F8880-CEAB-4A53-98B9-007C90983DE8}" destId="{7E80233B-A1D1-469F-B161-FFDD5BE71E0F}" srcOrd="0" destOrd="0" presId="urn:microsoft.com/office/officeart/2016/7/layout/RepeatingBendingProcessNew"/>
    <dgm:cxn modelId="{EFBE537E-A72B-4B0A-92D0-D84508DBD60E}" type="presParOf" srcId="{1E9DF396-27C0-46B4-80AA-B1DC1E55EF7C}" destId="{ADB02C25-B61B-4DB1-AF8B-4DEB95C53785}" srcOrd="2" destOrd="0" presId="urn:microsoft.com/office/officeart/2016/7/layout/RepeatingBendingProcessNew"/>
    <dgm:cxn modelId="{0038FCD4-6A13-48DC-8E93-A296463A0685}" type="presParOf" srcId="{1E9DF396-27C0-46B4-80AA-B1DC1E55EF7C}" destId="{5C5E41D0-41C3-4E56-BFF1-4CBAF74DD0A0}" srcOrd="3" destOrd="0" presId="urn:microsoft.com/office/officeart/2016/7/layout/RepeatingBendingProcessNew"/>
    <dgm:cxn modelId="{834F4FF1-4034-4A2E-B684-C040CA6BB543}" type="presParOf" srcId="{5C5E41D0-41C3-4E56-BFF1-4CBAF74DD0A0}" destId="{9385F328-4C2D-4894-BABC-B5C3ACEA1F4F}" srcOrd="0" destOrd="0" presId="urn:microsoft.com/office/officeart/2016/7/layout/RepeatingBendingProcessNew"/>
    <dgm:cxn modelId="{202F8717-29A3-48ED-A6E6-BD4A50B447BF}" type="presParOf" srcId="{1E9DF396-27C0-46B4-80AA-B1DC1E55EF7C}" destId="{38DA67C5-A8E9-46DE-AD88-DE57E515276C}" srcOrd="4" destOrd="0" presId="urn:microsoft.com/office/officeart/2016/7/layout/RepeatingBendingProcessNew"/>
    <dgm:cxn modelId="{B144B864-6B0D-4312-A724-A5E93BC575A1}" type="presParOf" srcId="{1E9DF396-27C0-46B4-80AA-B1DC1E55EF7C}" destId="{248BB916-D329-46D8-90D2-6D4F92B2D3C6}" srcOrd="5" destOrd="0" presId="urn:microsoft.com/office/officeart/2016/7/layout/RepeatingBendingProcessNew"/>
    <dgm:cxn modelId="{2396A6E4-2C9E-458E-BB7B-B4474930FF6B}" type="presParOf" srcId="{248BB916-D329-46D8-90D2-6D4F92B2D3C6}" destId="{DC623386-4C21-42AB-B195-D5C29810052A}" srcOrd="0" destOrd="0" presId="urn:microsoft.com/office/officeart/2016/7/layout/RepeatingBendingProcessNew"/>
    <dgm:cxn modelId="{E97DC91C-5E45-4CE6-BC48-683FDFDF5266}" type="presParOf" srcId="{1E9DF396-27C0-46B4-80AA-B1DC1E55EF7C}" destId="{EC3808BD-9DA3-4F2E-8E21-E9F6A2594640}" srcOrd="6" destOrd="0" presId="urn:microsoft.com/office/officeart/2016/7/layout/RepeatingBendingProcessNew"/>
    <dgm:cxn modelId="{A19FB6EB-06F4-49CF-870A-517FB15E6D58}" type="presParOf" srcId="{1E9DF396-27C0-46B4-80AA-B1DC1E55EF7C}" destId="{D7003CC3-7B29-4F2A-BC6C-5AE516DDF1CD}" srcOrd="7" destOrd="0" presId="urn:microsoft.com/office/officeart/2016/7/layout/RepeatingBendingProcessNew"/>
    <dgm:cxn modelId="{8D8C8A5F-DD13-4051-8D51-503018511A56}" type="presParOf" srcId="{D7003CC3-7B29-4F2A-BC6C-5AE516DDF1CD}" destId="{9BE48C9E-507E-466F-949B-B13E64D0C384}" srcOrd="0" destOrd="0" presId="urn:microsoft.com/office/officeart/2016/7/layout/RepeatingBendingProcessNew"/>
    <dgm:cxn modelId="{E16134F3-6B1F-46CE-A519-C3B30F8B7539}" type="presParOf" srcId="{1E9DF396-27C0-46B4-80AA-B1DC1E55EF7C}" destId="{80A1763C-F804-4C2A-9E56-7B76CF133EF9}" srcOrd="8" destOrd="0" presId="urn:microsoft.com/office/officeart/2016/7/layout/RepeatingBendingProcessNew"/>
    <dgm:cxn modelId="{2E272F6F-8997-4561-A536-40CC75E13007}" type="presParOf" srcId="{1E9DF396-27C0-46B4-80AA-B1DC1E55EF7C}" destId="{41A2A6BD-33F9-44F5-9CEB-0F294A579831}" srcOrd="9" destOrd="0" presId="urn:microsoft.com/office/officeart/2016/7/layout/RepeatingBendingProcessNew"/>
    <dgm:cxn modelId="{B8B08F61-1FD2-4403-83C9-3941D62FB708}" type="presParOf" srcId="{41A2A6BD-33F9-44F5-9CEB-0F294A579831}" destId="{9AD7D21C-F556-4AF6-9D0A-BE509FC38140}" srcOrd="0" destOrd="0" presId="urn:microsoft.com/office/officeart/2016/7/layout/RepeatingBendingProcessNew"/>
    <dgm:cxn modelId="{3F145823-FC15-464F-8D41-8F09FFF7D596}" type="presParOf" srcId="{1E9DF396-27C0-46B4-80AA-B1DC1E55EF7C}" destId="{747A577A-7C31-4E54-A0C1-E72D54A25309}" srcOrd="10" destOrd="0" presId="urn:microsoft.com/office/officeart/2016/7/layout/RepeatingBendingProcessNew"/>
    <dgm:cxn modelId="{005CC561-B737-48B2-9BEF-AFE929CEF968}" type="presParOf" srcId="{1E9DF396-27C0-46B4-80AA-B1DC1E55EF7C}" destId="{13EE9FD8-0CA2-4DEB-A436-D2C94571CFFC}" srcOrd="11" destOrd="0" presId="urn:microsoft.com/office/officeart/2016/7/layout/RepeatingBendingProcessNew"/>
    <dgm:cxn modelId="{C9F925AC-0624-49B7-BCBA-29FB94E74FD2}" type="presParOf" srcId="{13EE9FD8-0CA2-4DEB-A436-D2C94571CFFC}" destId="{5897BCB3-A5DB-4412-8141-C3A0F88F83B4}" srcOrd="0" destOrd="0" presId="urn:microsoft.com/office/officeart/2016/7/layout/RepeatingBendingProcessNew"/>
    <dgm:cxn modelId="{F13FFD74-B41F-4E38-B579-7C9D8392F3EE}" type="presParOf" srcId="{1E9DF396-27C0-46B4-80AA-B1DC1E55EF7C}" destId="{92180909-92D5-42D7-AB41-D9A5BD1DDF37}" srcOrd="12" destOrd="0" presId="urn:microsoft.com/office/officeart/2016/7/layout/RepeatingBendingProcessNew"/>
    <dgm:cxn modelId="{EAE0A66F-4287-4C94-9807-068E1E9DA795}" type="presParOf" srcId="{1E9DF396-27C0-46B4-80AA-B1DC1E55EF7C}" destId="{42AB6671-3D19-4E76-A86B-2D735308DC2D}" srcOrd="13" destOrd="0" presId="urn:microsoft.com/office/officeart/2016/7/layout/RepeatingBendingProcessNew"/>
    <dgm:cxn modelId="{D310FAF0-3BFC-4532-8491-C62AFC3D22D2}" type="presParOf" srcId="{42AB6671-3D19-4E76-A86B-2D735308DC2D}" destId="{33C6F377-C9C7-4D93-B41A-1EF3158D46DB}" srcOrd="0" destOrd="0" presId="urn:microsoft.com/office/officeart/2016/7/layout/RepeatingBendingProcessNew"/>
    <dgm:cxn modelId="{C9109844-66A9-4DE7-8BDD-1A70904D8712}" type="presParOf" srcId="{1E9DF396-27C0-46B4-80AA-B1DC1E55EF7C}" destId="{57687DE0-3B2F-42BB-A782-F408907FB55B}" srcOrd="14" destOrd="0" presId="urn:microsoft.com/office/officeart/2016/7/layout/RepeatingBendingProcessNew"/>
    <dgm:cxn modelId="{D6D73831-2481-4AC4-89CD-7339F870CFD0}" type="presParOf" srcId="{1E9DF396-27C0-46B4-80AA-B1DC1E55EF7C}" destId="{4F781E8A-5897-44E7-8E43-F2F7C67EE429}" srcOrd="15" destOrd="0" presId="urn:microsoft.com/office/officeart/2016/7/layout/RepeatingBendingProcessNew"/>
    <dgm:cxn modelId="{94F9F6CC-F751-4040-89FC-678EC2B61A68}" type="presParOf" srcId="{4F781E8A-5897-44E7-8E43-F2F7C67EE429}" destId="{709E1A8A-03DC-41B8-876B-4AD30B1DC7BE}" srcOrd="0" destOrd="0" presId="urn:microsoft.com/office/officeart/2016/7/layout/RepeatingBendingProcessNew"/>
    <dgm:cxn modelId="{E4880A86-0984-426B-B611-DF0DE2477D31}" type="presParOf" srcId="{1E9DF396-27C0-46B4-80AA-B1DC1E55EF7C}" destId="{25000B42-6EA3-429D-9353-CFB3B27E0358}" srcOrd="16" destOrd="0" presId="urn:microsoft.com/office/officeart/2016/7/layout/RepeatingBendingProcessNew"/>
    <dgm:cxn modelId="{55943C03-D19F-4A1F-A802-9A225206F271}" type="presParOf" srcId="{1E9DF396-27C0-46B4-80AA-B1DC1E55EF7C}" destId="{B8FA6AB9-22D5-4AEF-9820-694A55442DE9}" srcOrd="17" destOrd="0" presId="urn:microsoft.com/office/officeart/2016/7/layout/RepeatingBendingProcessNew"/>
    <dgm:cxn modelId="{67B606CE-A1AE-4578-BC56-0BE0507A3D93}" type="presParOf" srcId="{B8FA6AB9-22D5-4AEF-9820-694A55442DE9}" destId="{D85C496C-ADDF-454D-A223-18AF4279560C}" srcOrd="0" destOrd="0" presId="urn:microsoft.com/office/officeart/2016/7/layout/RepeatingBendingProcessNew"/>
    <dgm:cxn modelId="{0CAF9133-FCA1-41A5-BBC6-2AB524F33026}" type="presParOf" srcId="{1E9DF396-27C0-46B4-80AA-B1DC1E55EF7C}" destId="{D8529157-2947-4484-8AEC-4FFDD5DD26A4}" srcOrd="18" destOrd="0" presId="urn:microsoft.com/office/officeart/2016/7/layout/RepeatingBendingProcessNew"/>
    <dgm:cxn modelId="{972B5000-E9B6-48DF-9BE6-AE86ED949A38}" type="presParOf" srcId="{1E9DF396-27C0-46B4-80AA-B1DC1E55EF7C}" destId="{8A5DEA2C-0D8C-44C6-BA17-4CE07FF826B6}" srcOrd="19" destOrd="0" presId="urn:microsoft.com/office/officeart/2016/7/layout/RepeatingBendingProcessNew"/>
    <dgm:cxn modelId="{4C6809E6-20FD-4744-8129-A304A8EE1125}" type="presParOf" srcId="{8A5DEA2C-0D8C-44C6-BA17-4CE07FF826B6}" destId="{4170E9B4-A20E-4F3E-9B58-DA75C0D6D800}" srcOrd="0" destOrd="0" presId="urn:microsoft.com/office/officeart/2016/7/layout/RepeatingBendingProcessNew"/>
    <dgm:cxn modelId="{EC605B51-317E-417E-B83A-F56265B23432}" type="presParOf" srcId="{1E9DF396-27C0-46B4-80AA-B1DC1E55EF7C}" destId="{F9125047-E3B5-4F75-AE45-3B29E9425D1E}" srcOrd="2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F87BB49-36D9-4668-AA1B-22F5EAD4381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BF3F38C-6E60-4EEB-A868-154E4FC4CE60}">
      <dgm:prSet/>
      <dgm:spPr/>
      <dgm:t>
        <a:bodyPr/>
        <a:lstStyle/>
        <a:p>
          <a:r>
            <a:rPr lang="hu-HU" baseline="0" dirty="0">
              <a:solidFill>
                <a:schemeClr val="tx1"/>
              </a:solidFill>
            </a:rPr>
            <a:t>Amikor a fiatalok belépnek a serdülőkorba a testük elkezd változni. Legtöbbjük ilyenkor hirtelen szed fel kilókat, amihez a testmagasság egy darabig nem igazodik. Az elhízás és alacsonyabb termet miatt gyökeres életmódváltozás állhat be.</a:t>
          </a:r>
          <a:endParaRPr lang="en-US" dirty="0">
            <a:solidFill>
              <a:schemeClr val="tx1"/>
            </a:solidFill>
          </a:endParaRPr>
        </a:p>
      </dgm:t>
    </dgm:pt>
    <dgm:pt modelId="{80E12887-F781-416F-AD8A-F63707397E22}" type="parTrans" cxnId="{CFA704B4-4C97-4E25-BCB4-6FBD938240D0}">
      <dgm:prSet/>
      <dgm:spPr/>
      <dgm:t>
        <a:bodyPr/>
        <a:lstStyle/>
        <a:p>
          <a:endParaRPr lang="en-US"/>
        </a:p>
      </dgm:t>
    </dgm:pt>
    <dgm:pt modelId="{77F10A30-680D-44A9-98CC-5F85CE154634}" type="sibTrans" cxnId="{CFA704B4-4C97-4E25-BCB4-6FBD938240D0}">
      <dgm:prSet/>
      <dgm:spPr/>
      <dgm:t>
        <a:bodyPr/>
        <a:lstStyle/>
        <a:p>
          <a:endParaRPr lang="en-US"/>
        </a:p>
      </dgm:t>
    </dgm:pt>
    <dgm:pt modelId="{082E1849-53CC-4CA5-9F2B-FC55AB7B79EB}">
      <dgm:prSet/>
      <dgm:spPr/>
      <dgm:t>
        <a:bodyPr/>
        <a:lstStyle/>
        <a:p>
          <a:r>
            <a:rPr lang="hu-HU" baseline="0" dirty="0">
              <a:solidFill>
                <a:schemeClr val="tx1"/>
              </a:solidFill>
            </a:rPr>
            <a:t>A fiatalkori elhízást, illetve alacsonyabb méretet általában </a:t>
          </a:r>
          <a:r>
            <a:rPr lang="hu-HU" baseline="0" dirty="0" err="1">
              <a:solidFill>
                <a:schemeClr val="tx1"/>
              </a:solidFill>
            </a:rPr>
            <a:t>kinövik</a:t>
          </a:r>
          <a:r>
            <a:rPr lang="hu-HU" baseline="0" dirty="0">
              <a:solidFill>
                <a:schemeClr val="tx1"/>
              </a:solidFill>
            </a:rPr>
            <a:t> a serdülőkor végére. </a:t>
          </a:r>
          <a:endParaRPr lang="en-US" dirty="0">
            <a:solidFill>
              <a:schemeClr val="tx1"/>
            </a:solidFill>
          </a:endParaRPr>
        </a:p>
      </dgm:t>
    </dgm:pt>
    <dgm:pt modelId="{EB0D75F8-DAD8-4AEC-A9D6-7126E9A56852}" type="parTrans" cxnId="{84C4A85F-60BE-47FC-9837-DA945A80D68F}">
      <dgm:prSet/>
      <dgm:spPr/>
      <dgm:t>
        <a:bodyPr/>
        <a:lstStyle/>
        <a:p>
          <a:endParaRPr lang="en-US"/>
        </a:p>
      </dgm:t>
    </dgm:pt>
    <dgm:pt modelId="{BD571427-5F78-4EC5-921C-1EB83D3C9AD7}" type="sibTrans" cxnId="{84C4A85F-60BE-47FC-9837-DA945A80D68F}">
      <dgm:prSet/>
      <dgm:spPr/>
      <dgm:t>
        <a:bodyPr/>
        <a:lstStyle/>
        <a:p>
          <a:endParaRPr lang="en-US"/>
        </a:p>
      </dgm:t>
    </dgm:pt>
    <dgm:pt modelId="{8EEDB0A4-F008-4A9C-8EC5-6CD428CC983D}">
      <dgm:prSet/>
      <dgm:spPr/>
      <dgm:t>
        <a:bodyPr/>
        <a:lstStyle/>
        <a:p>
          <a:r>
            <a:rPr lang="hu-HU" baseline="0" dirty="0">
              <a:solidFill>
                <a:schemeClr val="tx1"/>
              </a:solidFill>
            </a:rPr>
            <a:t>A vélt vagy valós súlyfelesleg miatt egyes fiatalok gyakran hánytatják magukat,. Először csak néha, aztán egyre gyakrabban, végül napi rendszerességgel végzett szokássá válik. Többnyire környezete nem tud a dologról, egészen addig, amíg le nem bukik, vagy olyan egészségkárosodást nem szenved, amire már felfigyelnek családtagjai, barátai.</a:t>
          </a:r>
          <a:endParaRPr lang="en-US" dirty="0">
            <a:solidFill>
              <a:schemeClr val="tx1"/>
            </a:solidFill>
          </a:endParaRPr>
        </a:p>
      </dgm:t>
    </dgm:pt>
    <dgm:pt modelId="{4676A6F4-0ED4-4F6E-AAB8-C07E19227747}" type="parTrans" cxnId="{FC4DD3F0-8852-4587-8359-E23B94C6F283}">
      <dgm:prSet/>
      <dgm:spPr/>
      <dgm:t>
        <a:bodyPr/>
        <a:lstStyle/>
        <a:p>
          <a:endParaRPr lang="en-US"/>
        </a:p>
      </dgm:t>
    </dgm:pt>
    <dgm:pt modelId="{28E7F147-9BF6-46BF-8EDB-DE055098417F}" type="sibTrans" cxnId="{FC4DD3F0-8852-4587-8359-E23B94C6F283}">
      <dgm:prSet/>
      <dgm:spPr/>
      <dgm:t>
        <a:bodyPr/>
        <a:lstStyle/>
        <a:p>
          <a:endParaRPr lang="en-US"/>
        </a:p>
      </dgm:t>
    </dgm:pt>
    <dgm:pt modelId="{F2A628EE-3953-4FF3-BDB7-5BA0B86DEC30}">
      <dgm:prSet/>
      <dgm:spPr/>
      <dgm:t>
        <a:bodyPr/>
        <a:lstStyle/>
        <a:p>
          <a:r>
            <a:rPr lang="hu-HU" baseline="0" dirty="0">
              <a:solidFill>
                <a:schemeClr val="tx1"/>
              </a:solidFill>
            </a:rPr>
            <a:t>A túlhajszolás és alultápláltság idővel megmutatkozik az egészségi állapoton, ingerültség, fáradékonyság, szellemi kimerültség és számos egyéb formában jelentkező tünetekből csak ritkán és szakember felügyelete mellett derül ki a baj valódi oka.</a:t>
          </a:r>
          <a:endParaRPr lang="en-US" dirty="0">
            <a:solidFill>
              <a:schemeClr val="tx1"/>
            </a:solidFill>
          </a:endParaRPr>
        </a:p>
      </dgm:t>
    </dgm:pt>
    <dgm:pt modelId="{841BDE83-BFF5-4B6C-A2A2-FF50E815894A}" type="parTrans" cxnId="{A59AB43B-0AAF-4324-B77B-701BCE9E830A}">
      <dgm:prSet/>
      <dgm:spPr/>
      <dgm:t>
        <a:bodyPr/>
        <a:lstStyle/>
        <a:p>
          <a:endParaRPr lang="en-US"/>
        </a:p>
      </dgm:t>
    </dgm:pt>
    <dgm:pt modelId="{52F4ACD5-CFA4-4D41-A99F-A086409016A8}" type="sibTrans" cxnId="{A59AB43B-0AAF-4324-B77B-701BCE9E830A}">
      <dgm:prSet/>
      <dgm:spPr/>
      <dgm:t>
        <a:bodyPr/>
        <a:lstStyle/>
        <a:p>
          <a:endParaRPr lang="en-US"/>
        </a:p>
      </dgm:t>
    </dgm:pt>
    <dgm:pt modelId="{61019A9D-01B7-4228-AF72-3AC50B503D55}">
      <dgm:prSet/>
      <dgm:spPr/>
      <dgm:t>
        <a:bodyPr/>
        <a:lstStyle/>
        <a:p>
          <a:pPr rtl="0"/>
          <a:r>
            <a:rPr lang="hu-HU" baseline="0" dirty="0">
              <a:solidFill>
                <a:schemeClr val="tx1"/>
              </a:solidFill>
            </a:rPr>
            <a:t>Egy 2018-as adat </a:t>
          </a:r>
          <a:r>
            <a:rPr lang="hu-HU" baseline="0" dirty="0">
              <a:solidFill>
                <a:schemeClr val="tx1"/>
              </a:solidFill>
              <a:latin typeface="Century Schoolbook" panose="02040604050505020304"/>
            </a:rPr>
            <a:t>szerint</a:t>
          </a:r>
          <a:r>
            <a:rPr lang="hu-HU" baseline="0" dirty="0">
              <a:solidFill>
                <a:schemeClr val="tx1"/>
              </a:solidFill>
            </a:rPr>
            <a:t> a fiatalok 3%-</a:t>
          </a:r>
          <a:r>
            <a:rPr lang="hu-HU" baseline="0" dirty="0" err="1">
              <a:solidFill>
                <a:schemeClr val="tx1"/>
              </a:solidFill>
            </a:rPr>
            <a:t>nál</a:t>
          </a:r>
          <a:r>
            <a:rPr lang="hu-HU" baseline="0" dirty="0">
              <a:solidFill>
                <a:schemeClr val="tx1"/>
              </a:solidFill>
            </a:rPr>
            <a:t> diagnosztizáltak súlyos </a:t>
          </a:r>
          <a:r>
            <a:rPr lang="hu-HU" baseline="0" dirty="0" err="1">
              <a:solidFill>
                <a:schemeClr val="tx1"/>
              </a:solidFill>
            </a:rPr>
            <a:t>étezési</a:t>
          </a:r>
          <a:r>
            <a:rPr lang="hu-HU" baseline="0" dirty="0">
              <a:solidFill>
                <a:schemeClr val="tx1"/>
              </a:solidFill>
            </a:rPr>
            <a:t> zavart (13-18 éves korosztály).</a:t>
          </a:r>
          <a:r>
            <a:rPr lang="hu-HU" dirty="0">
              <a:solidFill>
                <a:schemeClr val="tx1"/>
              </a:solidFill>
              <a:latin typeface="Century Schoolbook" panose="02040604050505020304"/>
            </a:rPr>
            <a:t> Ez kb. 1 260 000 embert jelent.</a:t>
          </a:r>
          <a:endParaRPr lang="en-US" dirty="0">
            <a:solidFill>
              <a:schemeClr val="tx1"/>
            </a:solidFill>
          </a:endParaRPr>
        </a:p>
      </dgm:t>
    </dgm:pt>
    <dgm:pt modelId="{45DDEFF8-62B5-4D85-A0D2-34E8BA389CD6}" type="parTrans" cxnId="{E4E2B1E4-E93E-4273-8BB9-F20D21D48515}">
      <dgm:prSet/>
      <dgm:spPr/>
      <dgm:t>
        <a:bodyPr/>
        <a:lstStyle/>
        <a:p>
          <a:endParaRPr lang="en-US"/>
        </a:p>
      </dgm:t>
    </dgm:pt>
    <dgm:pt modelId="{02D88A1D-6778-48C1-8CFD-FA222DBB2AE2}" type="sibTrans" cxnId="{E4E2B1E4-E93E-4273-8BB9-F20D21D48515}">
      <dgm:prSet/>
      <dgm:spPr/>
      <dgm:t>
        <a:bodyPr/>
        <a:lstStyle/>
        <a:p>
          <a:endParaRPr lang="en-US"/>
        </a:p>
      </dgm:t>
    </dgm:pt>
    <dgm:pt modelId="{6330D420-FFBC-4C5A-BBB0-8BDA7311A50D}" type="pres">
      <dgm:prSet presAssocID="{9F87BB49-36D9-4668-AA1B-22F5EAD4381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3493D138-F5D1-45A7-8F51-E6A36C14AE5C}" type="pres">
      <dgm:prSet presAssocID="{5BF3F38C-6E60-4EEB-A868-154E4FC4CE6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3898002-E589-4971-9B53-480EEBC2165F}" type="pres">
      <dgm:prSet presAssocID="{77F10A30-680D-44A9-98CC-5F85CE154634}" presName="spacer" presStyleCnt="0"/>
      <dgm:spPr/>
    </dgm:pt>
    <dgm:pt modelId="{920677FD-7B3E-419D-803A-5D13C24BD0A0}" type="pres">
      <dgm:prSet presAssocID="{082E1849-53CC-4CA5-9F2B-FC55AB7B79EB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CB1A556-5C04-4A80-87F7-913D119774BF}" type="pres">
      <dgm:prSet presAssocID="{BD571427-5F78-4EC5-921C-1EB83D3C9AD7}" presName="spacer" presStyleCnt="0"/>
      <dgm:spPr/>
    </dgm:pt>
    <dgm:pt modelId="{5116C6E9-4966-421A-A09D-9BBAC2AB4FCA}" type="pres">
      <dgm:prSet presAssocID="{8EEDB0A4-F008-4A9C-8EC5-6CD428CC983D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E650D46-DF44-40E9-8401-7B7F470E304D}" type="pres">
      <dgm:prSet presAssocID="{28E7F147-9BF6-46BF-8EDB-DE055098417F}" presName="spacer" presStyleCnt="0"/>
      <dgm:spPr/>
    </dgm:pt>
    <dgm:pt modelId="{04774D58-E786-4DD9-926B-17B0B84CEB93}" type="pres">
      <dgm:prSet presAssocID="{F2A628EE-3953-4FF3-BDB7-5BA0B86DEC30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C5F32EB-EBC7-43EB-AC4A-EEED4AB29553}" type="pres">
      <dgm:prSet presAssocID="{52F4ACD5-CFA4-4D41-A99F-A086409016A8}" presName="spacer" presStyleCnt="0"/>
      <dgm:spPr/>
    </dgm:pt>
    <dgm:pt modelId="{55CF4E1F-7FF7-4008-BD44-8F8F305D7A87}" type="pres">
      <dgm:prSet presAssocID="{61019A9D-01B7-4228-AF72-3AC50B503D55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CFA704B4-4C97-4E25-BCB4-6FBD938240D0}" srcId="{9F87BB49-36D9-4668-AA1B-22F5EAD43819}" destId="{5BF3F38C-6E60-4EEB-A868-154E4FC4CE60}" srcOrd="0" destOrd="0" parTransId="{80E12887-F781-416F-AD8A-F63707397E22}" sibTransId="{77F10A30-680D-44A9-98CC-5F85CE154634}"/>
    <dgm:cxn modelId="{FC4DD3F0-8852-4587-8359-E23B94C6F283}" srcId="{9F87BB49-36D9-4668-AA1B-22F5EAD43819}" destId="{8EEDB0A4-F008-4A9C-8EC5-6CD428CC983D}" srcOrd="2" destOrd="0" parTransId="{4676A6F4-0ED4-4F6E-AAB8-C07E19227747}" sibTransId="{28E7F147-9BF6-46BF-8EDB-DE055098417F}"/>
    <dgm:cxn modelId="{9DB8D228-65BA-478B-BBFB-4971A7759E63}" type="presOf" srcId="{8EEDB0A4-F008-4A9C-8EC5-6CD428CC983D}" destId="{5116C6E9-4966-421A-A09D-9BBAC2AB4FCA}" srcOrd="0" destOrd="0" presId="urn:microsoft.com/office/officeart/2005/8/layout/vList2"/>
    <dgm:cxn modelId="{84C4A85F-60BE-47FC-9837-DA945A80D68F}" srcId="{9F87BB49-36D9-4668-AA1B-22F5EAD43819}" destId="{082E1849-53CC-4CA5-9F2B-FC55AB7B79EB}" srcOrd="1" destOrd="0" parTransId="{EB0D75F8-DAD8-4AEC-A9D6-7126E9A56852}" sibTransId="{BD571427-5F78-4EC5-921C-1EB83D3C9AD7}"/>
    <dgm:cxn modelId="{75A1C4D9-8641-47E5-8E54-A054597846B5}" type="presOf" srcId="{5BF3F38C-6E60-4EEB-A868-154E4FC4CE60}" destId="{3493D138-F5D1-45A7-8F51-E6A36C14AE5C}" srcOrd="0" destOrd="0" presId="urn:microsoft.com/office/officeart/2005/8/layout/vList2"/>
    <dgm:cxn modelId="{5005E439-115B-4B63-BF29-9231BC80C913}" type="presOf" srcId="{082E1849-53CC-4CA5-9F2B-FC55AB7B79EB}" destId="{920677FD-7B3E-419D-803A-5D13C24BD0A0}" srcOrd="0" destOrd="0" presId="urn:microsoft.com/office/officeart/2005/8/layout/vList2"/>
    <dgm:cxn modelId="{61171EC7-5A22-48C7-9A79-21131355B44F}" type="presOf" srcId="{9F87BB49-36D9-4668-AA1B-22F5EAD43819}" destId="{6330D420-FFBC-4C5A-BBB0-8BDA7311A50D}" srcOrd="0" destOrd="0" presId="urn:microsoft.com/office/officeart/2005/8/layout/vList2"/>
    <dgm:cxn modelId="{275FF28A-3A1B-40DB-9C62-E01627BE825E}" type="presOf" srcId="{61019A9D-01B7-4228-AF72-3AC50B503D55}" destId="{55CF4E1F-7FF7-4008-BD44-8F8F305D7A87}" srcOrd="0" destOrd="0" presId="urn:microsoft.com/office/officeart/2005/8/layout/vList2"/>
    <dgm:cxn modelId="{A59AB43B-0AAF-4324-B77B-701BCE9E830A}" srcId="{9F87BB49-36D9-4668-AA1B-22F5EAD43819}" destId="{F2A628EE-3953-4FF3-BDB7-5BA0B86DEC30}" srcOrd="3" destOrd="0" parTransId="{841BDE83-BFF5-4B6C-A2A2-FF50E815894A}" sibTransId="{52F4ACD5-CFA4-4D41-A99F-A086409016A8}"/>
    <dgm:cxn modelId="{E4E2B1E4-E93E-4273-8BB9-F20D21D48515}" srcId="{9F87BB49-36D9-4668-AA1B-22F5EAD43819}" destId="{61019A9D-01B7-4228-AF72-3AC50B503D55}" srcOrd="4" destOrd="0" parTransId="{45DDEFF8-62B5-4D85-A0D2-34E8BA389CD6}" sibTransId="{02D88A1D-6778-48C1-8CFD-FA222DBB2AE2}"/>
    <dgm:cxn modelId="{89E955C9-5C09-4C31-BFDD-07CD1F600117}" type="presOf" srcId="{F2A628EE-3953-4FF3-BDB7-5BA0B86DEC30}" destId="{04774D58-E786-4DD9-926B-17B0B84CEB93}" srcOrd="0" destOrd="0" presId="urn:microsoft.com/office/officeart/2005/8/layout/vList2"/>
    <dgm:cxn modelId="{67538E97-94DF-4857-A3B3-43B2448B7BC1}" type="presParOf" srcId="{6330D420-FFBC-4C5A-BBB0-8BDA7311A50D}" destId="{3493D138-F5D1-45A7-8F51-E6A36C14AE5C}" srcOrd="0" destOrd="0" presId="urn:microsoft.com/office/officeart/2005/8/layout/vList2"/>
    <dgm:cxn modelId="{53D097E8-2D7F-4193-B2DB-23548118E64A}" type="presParOf" srcId="{6330D420-FFBC-4C5A-BBB0-8BDA7311A50D}" destId="{03898002-E589-4971-9B53-480EEBC2165F}" srcOrd="1" destOrd="0" presId="urn:microsoft.com/office/officeart/2005/8/layout/vList2"/>
    <dgm:cxn modelId="{2A3CAC36-D152-4B2C-8ED5-343F7393B357}" type="presParOf" srcId="{6330D420-FFBC-4C5A-BBB0-8BDA7311A50D}" destId="{920677FD-7B3E-419D-803A-5D13C24BD0A0}" srcOrd="2" destOrd="0" presId="urn:microsoft.com/office/officeart/2005/8/layout/vList2"/>
    <dgm:cxn modelId="{4E438026-9492-4ACF-98DB-328072C3C1E7}" type="presParOf" srcId="{6330D420-FFBC-4C5A-BBB0-8BDA7311A50D}" destId="{DCB1A556-5C04-4A80-87F7-913D119774BF}" srcOrd="3" destOrd="0" presId="urn:microsoft.com/office/officeart/2005/8/layout/vList2"/>
    <dgm:cxn modelId="{255E8541-3451-4DE3-8DD0-16C8891FF7F8}" type="presParOf" srcId="{6330D420-FFBC-4C5A-BBB0-8BDA7311A50D}" destId="{5116C6E9-4966-421A-A09D-9BBAC2AB4FCA}" srcOrd="4" destOrd="0" presId="urn:microsoft.com/office/officeart/2005/8/layout/vList2"/>
    <dgm:cxn modelId="{87644380-C2B9-44C5-B3E3-46BAF7FDEBCB}" type="presParOf" srcId="{6330D420-FFBC-4C5A-BBB0-8BDA7311A50D}" destId="{FE650D46-DF44-40E9-8401-7B7F470E304D}" srcOrd="5" destOrd="0" presId="urn:microsoft.com/office/officeart/2005/8/layout/vList2"/>
    <dgm:cxn modelId="{937B403C-0F8B-4D9D-9D17-057E94C1F3C7}" type="presParOf" srcId="{6330D420-FFBC-4C5A-BBB0-8BDA7311A50D}" destId="{04774D58-E786-4DD9-926B-17B0B84CEB93}" srcOrd="6" destOrd="0" presId="urn:microsoft.com/office/officeart/2005/8/layout/vList2"/>
    <dgm:cxn modelId="{777820DD-21A3-4C1B-8DC1-CE52E7AE51CD}" type="presParOf" srcId="{6330D420-FFBC-4C5A-BBB0-8BDA7311A50D}" destId="{7C5F32EB-EBC7-43EB-AC4A-EEED4AB29553}" srcOrd="7" destOrd="0" presId="urn:microsoft.com/office/officeart/2005/8/layout/vList2"/>
    <dgm:cxn modelId="{527F0665-D7E5-4E85-A2B9-760CD4CED226}" type="presParOf" srcId="{6330D420-FFBC-4C5A-BBB0-8BDA7311A50D}" destId="{55CF4E1F-7FF7-4008-BD44-8F8F305D7A8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ED02D0-84B3-4408-86EE-AC39A44F60E4}">
      <dsp:nvSpPr>
        <dsp:cNvPr id="0" name=""/>
        <dsp:cNvSpPr/>
      </dsp:nvSpPr>
      <dsp:spPr>
        <a:xfrm>
          <a:off x="0" y="66863"/>
          <a:ext cx="7271445" cy="154659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>
              <a:solidFill>
                <a:schemeClr val="tx1"/>
              </a:solidFill>
            </a:rPr>
            <a:t>Pszichológiai kondíciók sorozatai, ami egészségtelen táplálkozási szokásokhoz vezet. Általában egy, az étellel, testsúllyal vagy alakkal való </a:t>
          </a:r>
          <a:r>
            <a:rPr lang="hu-HU" sz="1800" kern="1200" dirty="0" err="1">
              <a:solidFill>
                <a:schemeClr val="tx1"/>
              </a:solidFill>
            </a:rPr>
            <a:t>megszállottsággal</a:t>
          </a:r>
          <a:r>
            <a:rPr lang="hu-HU" sz="1800" kern="1200" dirty="0">
              <a:solidFill>
                <a:schemeClr val="tx1"/>
              </a:solidFill>
            </a:rPr>
            <a:t> kezdődik.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75498" y="142361"/>
        <a:ext cx="7120449" cy="1395597"/>
      </dsp:txXfrm>
    </dsp:sp>
    <dsp:sp modelId="{9E68FD53-523E-46AF-AA49-65A279B52AA8}">
      <dsp:nvSpPr>
        <dsp:cNvPr id="0" name=""/>
        <dsp:cNvSpPr/>
      </dsp:nvSpPr>
      <dsp:spPr>
        <a:xfrm>
          <a:off x="0" y="1665297"/>
          <a:ext cx="7271445" cy="1546593"/>
        </a:xfrm>
        <a:prstGeom prst="roundRect">
          <a:avLst/>
        </a:prstGeom>
        <a:solidFill>
          <a:schemeClr val="accent5">
            <a:hueOff val="-6356385"/>
            <a:satOff val="1676"/>
            <a:lumOff val="85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>
              <a:solidFill>
                <a:schemeClr val="tx1"/>
              </a:solidFill>
            </a:rPr>
            <a:t>Azok az emberek akik egy étkezési zavarral élnek együtt gyakran szenvednek drogfüggőségtől és/vagy tapasztalnak depressziót és szorongást. A legismertebb étkezési zavarok (anorexia </a:t>
          </a:r>
          <a:r>
            <a:rPr lang="hu-HU" sz="1800" kern="1200" dirty="0" err="1">
              <a:solidFill>
                <a:schemeClr val="tx1"/>
              </a:solidFill>
            </a:rPr>
            <a:t>nervosa</a:t>
          </a:r>
          <a:r>
            <a:rPr lang="hu-HU" sz="1800" kern="1200" dirty="0">
              <a:solidFill>
                <a:schemeClr val="tx1"/>
              </a:solidFill>
            </a:rPr>
            <a:t>, </a:t>
          </a:r>
          <a:r>
            <a:rPr lang="hu-HU" sz="1800" kern="1200" dirty="0" err="1">
              <a:solidFill>
                <a:schemeClr val="tx1"/>
              </a:solidFill>
            </a:rPr>
            <a:t>bulemia</a:t>
          </a:r>
          <a:r>
            <a:rPr lang="hu-HU" sz="1800" kern="1200" dirty="0">
              <a:solidFill>
                <a:schemeClr val="tx1"/>
              </a:solidFill>
            </a:rPr>
            <a:t> </a:t>
          </a:r>
          <a:r>
            <a:rPr lang="hu-HU" sz="1800" kern="1200" dirty="0" err="1">
              <a:solidFill>
                <a:schemeClr val="tx1"/>
              </a:solidFill>
            </a:rPr>
            <a:t>nervosa</a:t>
          </a:r>
          <a:r>
            <a:rPr lang="hu-HU" sz="1800" kern="1200" dirty="0">
              <a:solidFill>
                <a:schemeClr val="tx1"/>
              </a:solidFill>
            </a:rPr>
            <a:t>, mértéktelen evészavar) több, mint 30 millió embert érint csak az Egyesült Államokban.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75498" y="1740795"/>
        <a:ext cx="7120449" cy="1395597"/>
      </dsp:txXfrm>
    </dsp:sp>
    <dsp:sp modelId="{6CB932DE-E966-4E32-8C72-EE25F8C34F3B}">
      <dsp:nvSpPr>
        <dsp:cNvPr id="0" name=""/>
        <dsp:cNvSpPr/>
      </dsp:nvSpPr>
      <dsp:spPr>
        <a:xfrm>
          <a:off x="0" y="3263730"/>
          <a:ext cx="7271445" cy="1546593"/>
        </a:xfrm>
        <a:prstGeom prst="roundRect">
          <a:avLst/>
        </a:prstGeom>
        <a:solidFill>
          <a:schemeClr val="accent5">
            <a:hueOff val="-12712771"/>
            <a:satOff val="3353"/>
            <a:lumOff val="1699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>
              <a:solidFill>
                <a:schemeClr val="tx1"/>
              </a:solidFill>
            </a:rPr>
            <a:t>Kortól, etnikai csoporttól, nemtől és szexuális orientációtól függetlenül bárkit érinthetnek.</a:t>
          </a:r>
          <a:r>
            <a:rPr lang="hu-HU" sz="1800" kern="1200" dirty="0">
              <a:solidFill>
                <a:schemeClr val="tx1"/>
              </a:solidFill>
              <a:latin typeface="Century Schoolbook" panose="02040604050505020304"/>
            </a:rPr>
            <a:t> Minden 62. percben minimum egy áldozata van az étkezési zavaroknak.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75498" y="3339228"/>
        <a:ext cx="7120449" cy="1395597"/>
      </dsp:txXfrm>
    </dsp:sp>
    <dsp:sp modelId="{EA152FE2-0EDE-4F21-B159-3A45A8D09420}">
      <dsp:nvSpPr>
        <dsp:cNvPr id="0" name=""/>
        <dsp:cNvSpPr/>
      </dsp:nvSpPr>
      <dsp:spPr>
        <a:xfrm>
          <a:off x="0" y="4862164"/>
          <a:ext cx="7271445" cy="1546593"/>
        </a:xfrm>
        <a:prstGeom prst="roundRect">
          <a:avLst/>
        </a:prstGeom>
        <a:solidFill>
          <a:schemeClr val="accent5">
            <a:hueOff val="-19069156"/>
            <a:satOff val="5029"/>
            <a:lumOff val="2549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>
              <a:solidFill>
                <a:schemeClr val="tx1">
                  <a:lumMod val="95000"/>
                  <a:lumOff val="5000"/>
                </a:schemeClr>
              </a:solidFill>
            </a:rPr>
            <a:t>Magyarországon körülbelül 30 000-50 000 evészavarban szenvedő ember él.</a:t>
          </a:r>
          <a:endParaRPr lang="hu-HU" sz="1800" kern="1200" dirty="0">
            <a:solidFill>
              <a:schemeClr val="tx1">
                <a:lumMod val="95000"/>
                <a:lumOff val="5000"/>
              </a:schemeClr>
            </a:solidFill>
            <a:latin typeface="Century Schoolbook" panose="02040604050505020304"/>
          </a:endParaRPr>
        </a:p>
      </dsp:txBody>
      <dsp:txXfrm>
        <a:off x="75498" y="4937662"/>
        <a:ext cx="7120449" cy="139559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561EFE-0ACB-454C-8273-08776ABCA9FB}">
      <dsp:nvSpPr>
        <dsp:cNvPr id="0" name=""/>
        <dsp:cNvSpPr/>
      </dsp:nvSpPr>
      <dsp:spPr>
        <a:xfrm>
          <a:off x="5431830" y="3622034"/>
          <a:ext cx="121854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218549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009876" y="3661508"/>
        <a:ext cx="62457" cy="12491"/>
      </dsp:txXfrm>
    </dsp:sp>
    <dsp:sp modelId="{F1A78837-60E6-4762-91F9-E8FB82983C33}">
      <dsp:nvSpPr>
        <dsp:cNvPr id="0" name=""/>
        <dsp:cNvSpPr/>
      </dsp:nvSpPr>
      <dsp:spPr>
        <a:xfrm>
          <a:off x="2543" y="2038428"/>
          <a:ext cx="5431086" cy="325865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128" tIns="279348" rIns="266128" bIns="27934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>
              <a:solidFill>
                <a:schemeClr val="tx1"/>
              </a:solidFill>
            </a:rPr>
            <a:t>A terápiás beutalásnak több formája van:</a:t>
          </a:r>
          <a:r>
            <a:rPr lang="hu-HU" sz="1900" kern="1200">
              <a:solidFill>
                <a:schemeClr val="tx1"/>
              </a:solidFill>
              <a:latin typeface="Century Schoolbook" panose="02040604050505020304"/>
            </a:rPr>
            <a:t> </a:t>
          </a:r>
          <a:r>
            <a:rPr lang="hu-HU" sz="1900" kern="1200">
              <a:solidFill>
                <a:schemeClr val="tx1"/>
              </a:solidFill>
            </a:rPr>
            <a:t>a beteg részidőben van </a:t>
          </a:r>
          <a:r>
            <a:rPr lang="hu-HU" sz="1900" kern="1200">
              <a:solidFill>
                <a:schemeClr val="tx1"/>
              </a:solidFill>
              <a:latin typeface="Century Schoolbook" panose="02040604050505020304"/>
            </a:rPr>
            <a:t>bent vagy a</a:t>
          </a:r>
          <a:r>
            <a:rPr lang="hu-HU" sz="1900" kern="1200">
              <a:solidFill>
                <a:schemeClr val="tx1"/>
              </a:solidFill>
            </a:rPr>
            <a:t> betegnek be kell költöznie</a:t>
          </a:r>
          <a:endParaRPr lang="en-US" sz="1900" kern="1200">
            <a:solidFill>
              <a:schemeClr val="tx1"/>
            </a:solidFill>
          </a:endParaRPr>
        </a:p>
      </dsp:txBody>
      <dsp:txXfrm>
        <a:off x="2543" y="2038428"/>
        <a:ext cx="5431086" cy="3258651"/>
      </dsp:txXfrm>
    </dsp:sp>
    <dsp:sp modelId="{8FB79B41-1B15-4E12-8C39-BAE8CA16B9C8}">
      <dsp:nvSpPr>
        <dsp:cNvPr id="0" name=""/>
        <dsp:cNvSpPr/>
      </dsp:nvSpPr>
      <dsp:spPr>
        <a:xfrm>
          <a:off x="6682779" y="2038428"/>
          <a:ext cx="5431086" cy="3258651"/>
        </a:xfrm>
        <a:prstGeom prst="rect">
          <a:avLst/>
        </a:prstGeom>
        <a:solidFill>
          <a:schemeClr val="accent3">
            <a:hueOff val="-2827143"/>
            <a:satOff val="1322"/>
            <a:lumOff val="392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128" tIns="279348" rIns="266128" bIns="279348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u="sng" kern="1200">
              <a:solidFill>
                <a:schemeClr val="tx1"/>
              </a:solidFill>
            </a:rPr>
            <a:t>Egy nap lefolyása:</a:t>
          </a:r>
          <a:endParaRPr lang="en-US" sz="1900" kern="1200">
            <a:solidFill>
              <a:schemeClr val="tx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>
              <a:solidFill>
                <a:schemeClr val="tx1"/>
              </a:solidFill>
            </a:rPr>
            <a:t>Reggeli ébresztő, súlymérés (hetente kétszer), utána reggeli</a:t>
          </a:r>
          <a:endParaRPr lang="en-US" sz="1500" kern="1200">
            <a:solidFill>
              <a:schemeClr val="tx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>
              <a:solidFill>
                <a:schemeClr val="tx1"/>
              </a:solidFill>
            </a:rPr>
            <a:t>Tízórai</a:t>
          </a:r>
          <a:endParaRPr lang="en-US" sz="1500" kern="1200">
            <a:solidFill>
              <a:schemeClr val="tx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>
              <a:solidFill>
                <a:schemeClr val="tx1"/>
              </a:solidFill>
            </a:rPr>
            <a:t>Terápiás foglálkozások első fele</a:t>
          </a:r>
          <a:endParaRPr lang="en-US" sz="1500" kern="1200">
            <a:solidFill>
              <a:schemeClr val="tx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>
              <a:solidFill>
                <a:schemeClr val="tx1"/>
              </a:solidFill>
            </a:rPr>
            <a:t>Ebéd</a:t>
          </a:r>
          <a:endParaRPr lang="en-US" sz="1500" kern="1200">
            <a:solidFill>
              <a:schemeClr val="tx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>
              <a:solidFill>
                <a:schemeClr val="tx1"/>
              </a:solidFill>
            </a:rPr>
            <a:t>Uzsonna</a:t>
          </a:r>
          <a:endParaRPr lang="en-US" sz="1500" kern="1200">
            <a:solidFill>
              <a:schemeClr val="tx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>
              <a:solidFill>
                <a:schemeClr val="tx1"/>
              </a:solidFill>
            </a:rPr>
            <a:t>Terápiás foglalkozások másik fele</a:t>
          </a:r>
          <a:endParaRPr lang="en-US" sz="1500" kern="1200">
            <a:solidFill>
              <a:schemeClr val="tx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>
              <a:solidFill>
                <a:schemeClr val="tx1"/>
              </a:solidFill>
            </a:rPr>
            <a:t>15 perc szabadidő (telefonhasználat)</a:t>
          </a:r>
          <a:endParaRPr lang="en-US" sz="1500" kern="1200">
            <a:solidFill>
              <a:schemeClr val="tx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>
              <a:solidFill>
                <a:schemeClr val="tx1"/>
              </a:solidFill>
            </a:rPr>
            <a:t>Vacsora</a:t>
          </a:r>
          <a:endParaRPr lang="en-US" sz="1500" kern="1200">
            <a:solidFill>
              <a:schemeClr val="tx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>
              <a:solidFill>
                <a:schemeClr val="tx1"/>
              </a:solidFill>
            </a:rPr>
            <a:t>Takarodó </a:t>
          </a:r>
          <a:endParaRPr lang="en-US" sz="1500" kern="1200">
            <a:solidFill>
              <a:schemeClr val="tx1"/>
            </a:solidFill>
          </a:endParaRPr>
        </a:p>
      </dsp:txBody>
      <dsp:txXfrm>
        <a:off x="6682779" y="2038428"/>
        <a:ext cx="5431086" cy="325865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7F9D75-00CA-4F8A-8FF3-4929346DE9AA}">
      <dsp:nvSpPr>
        <dsp:cNvPr id="0" name=""/>
        <dsp:cNvSpPr/>
      </dsp:nvSpPr>
      <dsp:spPr>
        <a:xfrm>
          <a:off x="0" y="225571"/>
          <a:ext cx="3229670" cy="1937802"/>
        </a:xfrm>
        <a:prstGeom prst="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 baseline="0">
              <a:solidFill>
                <a:schemeClr val="tx1"/>
              </a:solidFill>
            </a:rPr>
            <a:t>Az étkezés megkezdése előtt mindenkinek fel kell venni a gyógyszerét.</a:t>
          </a:r>
          <a:endParaRPr lang="en-US" sz="2100" kern="1200">
            <a:solidFill>
              <a:schemeClr val="tx1"/>
            </a:solidFill>
          </a:endParaRPr>
        </a:p>
      </dsp:txBody>
      <dsp:txXfrm>
        <a:off x="0" y="225571"/>
        <a:ext cx="3229670" cy="1937802"/>
      </dsp:txXfrm>
    </dsp:sp>
    <dsp:sp modelId="{030E935C-F87C-4E48-9586-B7572446E8F9}">
      <dsp:nvSpPr>
        <dsp:cNvPr id="0" name=""/>
        <dsp:cNvSpPr/>
      </dsp:nvSpPr>
      <dsp:spPr>
        <a:xfrm>
          <a:off x="3552637" y="225571"/>
          <a:ext cx="3229670" cy="1937802"/>
        </a:xfrm>
        <a:prstGeom prst="rect">
          <a:avLst/>
        </a:prstGeom>
        <a:solidFill>
          <a:schemeClr val="accent4">
            <a:shade val="80000"/>
            <a:hueOff val="-18499"/>
            <a:satOff val="439"/>
            <a:lumOff val="3986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 baseline="0">
              <a:solidFill>
                <a:schemeClr val="tx1"/>
              </a:solidFill>
            </a:rPr>
            <a:t>Egy étkezés 35 percig tart – ha nagyon szükséges + 5 perc, ha ez idő alatt nem fejezi be</a:t>
          </a:r>
          <a:r>
            <a:rPr lang="hu-HU" sz="2100" kern="1200" baseline="0">
              <a:solidFill>
                <a:schemeClr val="tx1"/>
              </a:solidFill>
              <a:latin typeface="Century Schoolbook" panose="02040604050505020304"/>
            </a:rPr>
            <a:t>,</a:t>
          </a:r>
          <a:r>
            <a:rPr lang="hu-HU" sz="2100" kern="1200" baseline="0">
              <a:solidFill>
                <a:schemeClr val="tx1"/>
              </a:solidFill>
            </a:rPr>
            <a:t> az étkezést befejezetlennek tekintik.</a:t>
          </a:r>
          <a:endParaRPr lang="en-US" sz="2100" kern="1200">
            <a:solidFill>
              <a:schemeClr val="tx1"/>
            </a:solidFill>
          </a:endParaRPr>
        </a:p>
      </dsp:txBody>
      <dsp:txXfrm>
        <a:off x="3552637" y="225571"/>
        <a:ext cx="3229670" cy="1937802"/>
      </dsp:txXfrm>
    </dsp:sp>
    <dsp:sp modelId="{6D4EF779-527E-4536-9AB0-96CC3A6AEE39}">
      <dsp:nvSpPr>
        <dsp:cNvPr id="0" name=""/>
        <dsp:cNvSpPr/>
      </dsp:nvSpPr>
      <dsp:spPr>
        <a:xfrm>
          <a:off x="7105275" y="225571"/>
          <a:ext cx="3229670" cy="1937802"/>
        </a:xfrm>
        <a:prstGeom prst="rect">
          <a:avLst/>
        </a:prstGeom>
        <a:solidFill>
          <a:schemeClr val="accent4">
            <a:shade val="80000"/>
            <a:hueOff val="-36998"/>
            <a:satOff val="877"/>
            <a:lumOff val="7972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 baseline="0">
              <a:solidFill>
                <a:schemeClr val="tx1"/>
              </a:solidFill>
            </a:rPr>
            <a:t>Lábak a földön, kezek az asztalon.</a:t>
          </a:r>
          <a:endParaRPr lang="en-US" sz="2100" kern="1200">
            <a:solidFill>
              <a:schemeClr val="tx1"/>
            </a:solidFill>
          </a:endParaRPr>
        </a:p>
      </dsp:txBody>
      <dsp:txXfrm>
        <a:off x="7105275" y="225571"/>
        <a:ext cx="3229670" cy="1937802"/>
      </dsp:txXfrm>
    </dsp:sp>
    <dsp:sp modelId="{1EECE060-22E6-45CE-8785-3C6C0FF11300}">
      <dsp:nvSpPr>
        <dsp:cNvPr id="0" name=""/>
        <dsp:cNvSpPr/>
      </dsp:nvSpPr>
      <dsp:spPr>
        <a:xfrm>
          <a:off x="0" y="2486340"/>
          <a:ext cx="3229670" cy="1937802"/>
        </a:xfrm>
        <a:prstGeom prst="rect">
          <a:avLst/>
        </a:prstGeom>
        <a:solidFill>
          <a:schemeClr val="accent4">
            <a:shade val="80000"/>
            <a:hueOff val="-55497"/>
            <a:satOff val="1316"/>
            <a:lumOff val="11959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 baseline="0">
              <a:solidFill>
                <a:schemeClr val="tx1"/>
              </a:solidFill>
            </a:rPr>
            <a:t>Sál, sapka, zsebes ruha, táska nem megengedett.</a:t>
          </a:r>
          <a:endParaRPr lang="en-US" sz="2100" kern="1200">
            <a:solidFill>
              <a:schemeClr val="tx1"/>
            </a:solidFill>
          </a:endParaRPr>
        </a:p>
      </dsp:txBody>
      <dsp:txXfrm>
        <a:off x="0" y="2486340"/>
        <a:ext cx="3229670" cy="1937802"/>
      </dsp:txXfrm>
    </dsp:sp>
    <dsp:sp modelId="{41668646-48A8-4A51-B61F-1A40C5C196CE}">
      <dsp:nvSpPr>
        <dsp:cNvPr id="0" name=""/>
        <dsp:cNvSpPr/>
      </dsp:nvSpPr>
      <dsp:spPr>
        <a:xfrm>
          <a:off x="3552637" y="2486340"/>
          <a:ext cx="3229670" cy="1937802"/>
        </a:xfrm>
        <a:prstGeom prst="rect">
          <a:avLst/>
        </a:prstGeom>
        <a:solidFill>
          <a:schemeClr val="accent4">
            <a:shade val="80000"/>
            <a:hueOff val="-73996"/>
            <a:satOff val="1754"/>
            <a:lumOff val="15945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 baseline="0">
              <a:solidFill>
                <a:schemeClr val="tx1"/>
              </a:solidFill>
            </a:rPr>
            <a:t>Mindenkinél egy szalvéta lehet, amit étkezés végén a tálcán kell hagyni.</a:t>
          </a:r>
          <a:endParaRPr lang="en-US" sz="2100" kern="1200">
            <a:solidFill>
              <a:schemeClr val="tx1"/>
            </a:solidFill>
          </a:endParaRPr>
        </a:p>
      </dsp:txBody>
      <dsp:txXfrm>
        <a:off x="3552637" y="2486340"/>
        <a:ext cx="3229670" cy="1937802"/>
      </dsp:txXfrm>
    </dsp:sp>
    <dsp:sp modelId="{F748AD6F-7C15-44EF-B0C1-B31CAA7D79C2}">
      <dsp:nvSpPr>
        <dsp:cNvPr id="0" name=""/>
        <dsp:cNvSpPr/>
      </dsp:nvSpPr>
      <dsp:spPr>
        <a:xfrm>
          <a:off x="7105275" y="2486340"/>
          <a:ext cx="3229670" cy="1937802"/>
        </a:xfrm>
        <a:prstGeom prst="rect">
          <a:avLst/>
        </a:prstGeom>
        <a:solidFill>
          <a:schemeClr val="accent4">
            <a:shade val="80000"/>
            <a:hueOff val="-92495"/>
            <a:satOff val="2193"/>
            <a:lumOff val="19931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 baseline="0">
              <a:solidFill>
                <a:schemeClr val="tx1"/>
              </a:solidFill>
            </a:rPr>
            <a:t>Az asztalnál nem lehet az ételről beszélni.</a:t>
          </a:r>
          <a:endParaRPr lang="en-US" sz="2100" kern="1200">
            <a:solidFill>
              <a:schemeClr val="tx1"/>
            </a:solidFill>
          </a:endParaRPr>
        </a:p>
      </dsp:txBody>
      <dsp:txXfrm>
        <a:off x="7105275" y="2486340"/>
        <a:ext cx="3229670" cy="193780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DC7878-8E78-4684-8009-8B90EA9E2D2A}">
      <dsp:nvSpPr>
        <dsp:cNvPr id="0" name=""/>
        <dsp:cNvSpPr/>
      </dsp:nvSpPr>
      <dsp:spPr>
        <a:xfrm>
          <a:off x="3493" y="932555"/>
          <a:ext cx="2771254" cy="1662752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>
              <a:solidFill>
                <a:schemeClr val="tx1"/>
              </a:solidFill>
            </a:rPr>
            <a:t>Lábrázás, az étel piszkálása nem megengedett</a:t>
          </a:r>
          <a:endParaRPr lang="en-US" sz="2000" kern="1200">
            <a:solidFill>
              <a:schemeClr val="tx1"/>
            </a:solidFill>
          </a:endParaRPr>
        </a:p>
      </dsp:txBody>
      <dsp:txXfrm>
        <a:off x="3493" y="932555"/>
        <a:ext cx="2771254" cy="1662752"/>
      </dsp:txXfrm>
    </dsp:sp>
    <dsp:sp modelId="{BB152B9A-0A73-4084-9DBE-7568085AC357}">
      <dsp:nvSpPr>
        <dsp:cNvPr id="0" name=""/>
        <dsp:cNvSpPr/>
      </dsp:nvSpPr>
      <dsp:spPr>
        <a:xfrm>
          <a:off x="3051873" y="932555"/>
          <a:ext cx="2771254" cy="1662752"/>
        </a:xfrm>
        <a:prstGeom prst="rect">
          <a:avLst/>
        </a:prstGeom>
        <a:solidFill>
          <a:schemeClr val="accent3">
            <a:shade val="80000"/>
            <a:hueOff val="13640"/>
            <a:satOff val="327"/>
            <a:lumOff val="3342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>
              <a:solidFill>
                <a:schemeClr val="tx1"/>
              </a:solidFill>
            </a:rPr>
            <a:t>Csak meghatározott ételeket lehet félbevágni, és annál kisebbre nem.</a:t>
          </a:r>
          <a:endParaRPr lang="en-US" sz="2000" kern="1200">
            <a:solidFill>
              <a:schemeClr val="tx1"/>
            </a:solidFill>
          </a:endParaRPr>
        </a:p>
      </dsp:txBody>
      <dsp:txXfrm>
        <a:off x="3051873" y="932555"/>
        <a:ext cx="2771254" cy="1662752"/>
      </dsp:txXfrm>
    </dsp:sp>
    <dsp:sp modelId="{95DCF6EC-133D-4F11-8E57-7F423231C245}">
      <dsp:nvSpPr>
        <dsp:cNvPr id="0" name=""/>
        <dsp:cNvSpPr/>
      </dsp:nvSpPr>
      <dsp:spPr>
        <a:xfrm>
          <a:off x="6100253" y="932555"/>
          <a:ext cx="2771254" cy="1662752"/>
        </a:xfrm>
        <a:prstGeom prst="rect">
          <a:avLst/>
        </a:prstGeom>
        <a:solidFill>
          <a:schemeClr val="accent3">
            <a:shade val="80000"/>
            <a:hueOff val="27279"/>
            <a:satOff val="653"/>
            <a:lumOff val="6685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>
              <a:solidFill>
                <a:schemeClr val="tx1"/>
              </a:solidFill>
            </a:rPr>
            <a:t>A tálcán kapott ételeket sorrendbe kell elfogyasztani és nem lehet keverni.</a:t>
          </a:r>
          <a:endParaRPr lang="en-US" sz="2000" kern="1200">
            <a:solidFill>
              <a:schemeClr val="tx1"/>
            </a:solidFill>
          </a:endParaRPr>
        </a:p>
      </dsp:txBody>
      <dsp:txXfrm>
        <a:off x="6100253" y="932555"/>
        <a:ext cx="2771254" cy="1662752"/>
      </dsp:txXfrm>
    </dsp:sp>
    <dsp:sp modelId="{CFD7DBAB-FE36-40D2-A021-4EC4EEA280C5}">
      <dsp:nvSpPr>
        <dsp:cNvPr id="0" name=""/>
        <dsp:cNvSpPr/>
      </dsp:nvSpPr>
      <dsp:spPr>
        <a:xfrm>
          <a:off x="9148634" y="932555"/>
          <a:ext cx="2771254" cy="1662752"/>
        </a:xfrm>
        <a:prstGeom prst="rect">
          <a:avLst/>
        </a:prstGeom>
        <a:solidFill>
          <a:schemeClr val="accent3">
            <a:shade val="80000"/>
            <a:hueOff val="40919"/>
            <a:satOff val="980"/>
            <a:lumOff val="10027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>
              <a:solidFill>
                <a:schemeClr val="tx1"/>
              </a:solidFill>
            </a:rPr>
            <a:t>A meghatározott napi ételen kívül nem lehet mást enni.</a:t>
          </a:r>
          <a:endParaRPr lang="en-US" sz="2000" kern="1200">
            <a:solidFill>
              <a:schemeClr val="tx1"/>
            </a:solidFill>
          </a:endParaRPr>
        </a:p>
      </dsp:txBody>
      <dsp:txXfrm>
        <a:off x="9148634" y="932555"/>
        <a:ext cx="2771254" cy="1662752"/>
      </dsp:txXfrm>
    </dsp:sp>
    <dsp:sp modelId="{50A673E5-1122-4F27-AAC3-871F5615EAAC}">
      <dsp:nvSpPr>
        <dsp:cNvPr id="0" name=""/>
        <dsp:cNvSpPr/>
      </dsp:nvSpPr>
      <dsp:spPr>
        <a:xfrm>
          <a:off x="1527683" y="2872433"/>
          <a:ext cx="2771254" cy="1662752"/>
        </a:xfrm>
        <a:prstGeom prst="rect">
          <a:avLst/>
        </a:prstGeom>
        <a:solidFill>
          <a:schemeClr val="accent3">
            <a:shade val="80000"/>
            <a:hueOff val="54559"/>
            <a:satOff val="1306"/>
            <a:lumOff val="1337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>
              <a:solidFill>
                <a:schemeClr val="tx1"/>
              </a:solidFill>
            </a:rPr>
            <a:t>Étkezés közben a WC használatára nincs lehetőség, utána is csak felügyelettel.</a:t>
          </a:r>
          <a:endParaRPr lang="en-US" sz="2000" kern="1200">
            <a:solidFill>
              <a:schemeClr val="tx1"/>
            </a:solidFill>
          </a:endParaRPr>
        </a:p>
      </dsp:txBody>
      <dsp:txXfrm>
        <a:off x="1527683" y="2872433"/>
        <a:ext cx="2771254" cy="1662752"/>
      </dsp:txXfrm>
    </dsp:sp>
    <dsp:sp modelId="{CC084BCD-3014-4282-B3A3-2C28632881E1}">
      <dsp:nvSpPr>
        <dsp:cNvPr id="0" name=""/>
        <dsp:cNvSpPr/>
      </dsp:nvSpPr>
      <dsp:spPr>
        <a:xfrm>
          <a:off x="4576063" y="2872433"/>
          <a:ext cx="2771254" cy="1662752"/>
        </a:xfrm>
        <a:prstGeom prst="rect">
          <a:avLst/>
        </a:prstGeom>
        <a:solidFill>
          <a:schemeClr val="accent3">
            <a:shade val="80000"/>
            <a:hueOff val="68198"/>
            <a:satOff val="1633"/>
            <a:lumOff val="16712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>
              <a:solidFill>
                <a:schemeClr val="tx1"/>
              </a:solidFill>
            </a:rPr>
            <a:t>Az alultáplált pácienseknek minden étkezés mellé meg kell inni egy pohár kalóriadús italt.</a:t>
          </a:r>
          <a:endParaRPr lang="en-US" sz="2000" kern="1200">
            <a:solidFill>
              <a:schemeClr val="tx1"/>
            </a:solidFill>
          </a:endParaRPr>
        </a:p>
      </dsp:txBody>
      <dsp:txXfrm>
        <a:off x="4576063" y="2872433"/>
        <a:ext cx="2771254" cy="1662752"/>
      </dsp:txXfrm>
    </dsp:sp>
    <dsp:sp modelId="{1E23E4A0-E013-4630-A0D2-9B90A3E5F978}">
      <dsp:nvSpPr>
        <dsp:cNvPr id="0" name=""/>
        <dsp:cNvSpPr/>
      </dsp:nvSpPr>
      <dsp:spPr>
        <a:xfrm>
          <a:off x="7624443" y="2872433"/>
          <a:ext cx="2771254" cy="1662752"/>
        </a:xfrm>
        <a:prstGeom prst="rect">
          <a:avLst/>
        </a:prstGeom>
        <a:solidFill>
          <a:schemeClr val="accent3">
            <a:shade val="80000"/>
            <a:hueOff val="81838"/>
            <a:satOff val="1959"/>
            <a:lumOff val="20055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>
              <a:solidFill>
                <a:schemeClr val="tx1"/>
              </a:solidFill>
            </a:rPr>
            <a:t>Étkezések után egy óra felügyelet.</a:t>
          </a:r>
          <a:endParaRPr lang="en-US" sz="2000" kern="1200">
            <a:solidFill>
              <a:schemeClr val="tx1"/>
            </a:solidFill>
          </a:endParaRPr>
        </a:p>
      </dsp:txBody>
      <dsp:txXfrm>
        <a:off x="7624443" y="2872433"/>
        <a:ext cx="2771254" cy="166275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30D5AB-2BC1-49F3-A9BC-EA23234151F6}">
      <dsp:nvSpPr>
        <dsp:cNvPr id="0" name=""/>
        <dsp:cNvSpPr/>
      </dsp:nvSpPr>
      <dsp:spPr>
        <a:xfrm>
          <a:off x="0" y="19887"/>
          <a:ext cx="5990135" cy="55465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baseline="0" dirty="0">
              <a:solidFill>
                <a:schemeClr val="tx1">
                  <a:lumMod val="95000"/>
                  <a:lumOff val="5000"/>
                </a:schemeClr>
              </a:solidFill>
              <a:hlinkClick xmlns:r="http://schemas.openxmlformats.org/officeDocument/2006/relationships" r:id="rId1"/>
            </a:rPr>
            <a:t>https://www.verywellmind.com/yes-eating-disorders-can-be-deadly-1138269</a:t>
          </a:r>
          <a:endParaRPr lang="en-US" sz="10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7076" y="46963"/>
        <a:ext cx="5935983" cy="500501"/>
      </dsp:txXfrm>
    </dsp:sp>
    <dsp:sp modelId="{D3C9FBDE-7849-4F1A-B8E4-B26515E838AB}">
      <dsp:nvSpPr>
        <dsp:cNvPr id="0" name=""/>
        <dsp:cNvSpPr/>
      </dsp:nvSpPr>
      <dsp:spPr>
        <a:xfrm>
          <a:off x="0" y="603341"/>
          <a:ext cx="5990135" cy="554653"/>
        </a:xfrm>
        <a:prstGeom prst="roundRect">
          <a:avLst/>
        </a:prstGeom>
        <a:solidFill>
          <a:schemeClr val="accent5">
            <a:hueOff val="-2383645"/>
            <a:satOff val="629"/>
            <a:lumOff val="319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baseline="0" dirty="0">
              <a:solidFill>
                <a:schemeClr val="tx1">
                  <a:lumMod val="95000"/>
                  <a:lumOff val="5000"/>
                </a:schemeClr>
              </a:solidFill>
              <a:hlinkClick xmlns:r="http://schemas.openxmlformats.org/officeDocument/2006/relationships" r:id="rId2"/>
            </a:rPr>
            <a:t>https://www.eatingrecoverycenter.com/blog/february-2018/let%E2%80%99s-get-real-about-the-history-of-eating-disorders?fbclid=IwAR3GtsEuNAIqLo3Iiv3nQM5ZUS4FrwGpyo5ZtptpkJK37cTx7TLB6GUyRR8</a:t>
          </a:r>
          <a:endParaRPr lang="en-US" sz="10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7076" y="630417"/>
        <a:ext cx="5935983" cy="500501"/>
      </dsp:txXfrm>
    </dsp:sp>
    <dsp:sp modelId="{75665C3C-2489-4E77-8F72-A5744A9AFDB2}">
      <dsp:nvSpPr>
        <dsp:cNvPr id="0" name=""/>
        <dsp:cNvSpPr/>
      </dsp:nvSpPr>
      <dsp:spPr>
        <a:xfrm>
          <a:off x="0" y="1186794"/>
          <a:ext cx="5990135" cy="554653"/>
        </a:xfrm>
        <a:prstGeom prst="roundRect">
          <a:avLst/>
        </a:prstGeom>
        <a:solidFill>
          <a:schemeClr val="accent5">
            <a:hueOff val="-4767289"/>
            <a:satOff val="1257"/>
            <a:lumOff val="637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baseline="0" dirty="0">
              <a:solidFill>
                <a:schemeClr val="tx1">
                  <a:lumMod val="95000"/>
                  <a:lumOff val="5000"/>
                </a:schemeClr>
              </a:solidFill>
              <a:hlinkClick xmlns:r="http://schemas.openxmlformats.org/officeDocument/2006/relationships" r:id="rId3"/>
            </a:rPr>
            <a:t>https://www.insider.com/eating-disorder-art-book-2017-3?fbclid=IwAR23o7q_5EhfXF_yMWkIh2oN0Inpb7vB_-kbu0pveWkawR3QxRBgfy4vBzg#dieting-and-calorie-counting-to-meet-weight-loss-goals-gave-her-a-sense-of-control-3</a:t>
          </a:r>
          <a:endParaRPr lang="en-US" sz="10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7076" y="1213870"/>
        <a:ext cx="5935983" cy="500501"/>
      </dsp:txXfrm>
    </dsp:sp>
    <dsp:sp modelId="{D4B04E13-CFC9-45FE-BE3F-325C89D679B8}">
      <dsp:nvSpPr>
        <dsp:cNvPr id="0" name=""/>
        <dsp:cNvSpPr/>
      </dsp:nvSpPr>
      <dsp:spPr>
        <a:xfrm>
          <a:off x="0" y="1770247"/>
          <a:ext cx="5990135" cy="554653"/>
        </a:xfrm>
        <a:prstGeom prst="roundRect">
          <a:avLst/>
        </a:prstGeom>
        <a:solidFill>
          <a:schemeClr val="accent5">
            <a:hueOff val="-7150934"/>
            <a:satOff val="1886"/>
            <a:lumOff val="956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baseline="0" dirty="0">
              <a:solidFill>
                <a:schemeClr val="tx1">
                  <a:lumMod val="95000"/>
                  <a:lumOff val="5000"/>
                </a:schemeClr>
              </a:solidFill>
              <a:hlinkClick xmlns:r="http://schemas.openxmlformats.org/officeDocument/2006/relationships" r:id="rId4"/>
            </a:rPr>
            <a:t>https://www.freedeatingdisorders.org/patient-family-support/types-of-eating-disorders/?fbclid=IwAR0y4b7e5fDlVGifDvUWx-6uXKof3H5BbRFYLVtUA9lMWx7OXeJbXpiKMC8</a:t>
          </a:r>
          <a:endParaRPr lang="en-US" sz="10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7076" y="1797323"/>
        <a:ext cx="5935983" cy="500501"/>
      </dsp:txXfrm>
    </dsp:sp>
    <dsp:sp modelId="{B9E5A8B9-FC6A-4E16-A008-F49B275B6088}">
      <dsp:nvSpPr>
        <dsp:cNvPr id="0" name=""/>
        <dsp:cNvSpPr/>
      </dsp:nvSpPr>
      <dsp:spPr>
        <a:xfrm>
          <a:off x="0" y="2353700"/>
          <a:ext cx="5990135" cy="554653"/>
        </a:xfrm>
        <a:prstGeom prst="roundRect">
          <a:avLst/>
        </a:prstGeom>
        <a:solidFill>
          <a:schemeClr val="accent5">
            <a:hueOff val="-9534578"/>
            <a:satOff val="2515"/>
            <a:lumOff val="1275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baseline="0" dirty="0">
              <a:solidFill>
                <a:schemeClr val="tx1">
                  <a:lumMod val="95000"/>
                  <a:lumOff val="5000"/>
                </a:schemeClr>
              </a:solidFill>
              <a:hlinkClick xmlns:r="http://schemas.openxmlformats.org/officeDocument/2006/relationships" r:id="rId5"/>
            </a:rPr>
            <a:t>https://keltyeatingdisorders.ca/generalinformation/why-are-eating-disorders-dangerous/?fbclid=IwAR23o7q_5EhfXF_yMWkIh2oN0Inpb7vB_-kbu0pveWkawR3QxRBgfy4vBzg</a:t>
          </a:r>
          <a:endParaRPr lang="en-US" sz="10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7076" y="2380776"/>
        <a:ext cx="5935983" cy="500501"/>
      </dsp:txXfrm>
    </dsp:sp>
    <dsp:sp modelId="{2D67CA2E-F2B4-4A98-8A66-357E4D1AC4A0}">
      <dsp:nvSpPr>
        <dsp:cNvPr id="0" name=""/>
        <dsp:cNvSpPr/>
      </dsp:nvSpPr>
      <dsp:spPr>
        <a:xfrm>
          <a:off x="0" y="2937153"/>
          <a:ext cx="5990135" cy="554653"/>
        </a:xfrm>
        <a:prstGeom prst="roundRect">
          <a:avLst/>
        </a:prstGeom>
        <a:solidFill>
          <a:schemeClr val="accent5">
            <a:hueOff val="-11918223"/>
            <a:satOff val="3143"/>
            <a:lumOff val="1593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baseline="0" dirty="0">
              <a:solidFill>
                <a:schemeClr val="tx1">
                  <a:lumMod val="95000"/>
                  <a:lumOff val="5000"/>
                </a:schemeClr>
              </a:solidFill>
              <a:hlinkClick xmlns:r="http://schemas.openxmlformats.org/officeDocument/2006/relationships" r:id="rId6"/>
            </a:rPr>
            <a:t>https://en.wikipedia.org/wiki/Eating_disorder</a:t>
          </a:r>
          <a:endParaRPr lang="en-US" sz="10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7076" y="2964229"/>
        <a:ext cx="5935983" cy="500501"/>
      </dsp:txXfrm>
    </dsp:sp>
    <dsp:sp modelId="{15F861AF-67F8-4FF7-BAC4-DC0839764369}">
      <dsp:nvSpPr>
        <dsp:cNvPr id="0" name=""/>
        <dsp:cNvSpPr/>
      </dsp:nvSpPr>
      <dsp:spPr>
        <a:xfrm>
          <a:off x="0" y="3520606"/>
          <a:ext cx="5990135" cy="554653"/>
        </a:xfrm>
        <a:prstGeom prst="roundRect">
          <a:avLst/>
        </a:prstGeom>
        <a:solidFill>
          <a:schemeClr val="accent5">
            <a:hueOff val="-14301867"/>
            <a:satOff val="3772"/>
            <a:lumOff val="1912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baseline="0" dirty="0">
              <a:solidFill>
                <a:schemeClr val="tx1">
                  <a:lumMod val="95000"/>
                  <a:lumOff val="5000"/>
                </a:schemeClr>
              </a:solidFill>
              <a:hlinkClick xmlns:r="http://schemas.openxmlformats.org/officeDocument/2006/relationships" r:id="rId7"/>
            </a:rPr>
            <a:t>http://semmelweis.hu/pszichiatria/files/2018/01/Eve%CC%81szavar.pdf</a:t>
          </a:r>
          <a:endParaRPr lang="en-US" sz="10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7076" y="3547682"/>
        <a:ext cx="5935983" cy="500501"/>
      </dsp:txXfrm>
    </dsp:sp>
    <dsp:sp modelId="{98642C1F-94E7-4CC7-A181-E040674F9E3B}">
      <dsp:nvSpPr>
        <dsp:cNvPr id="0" name=""/>
        <dsp:cNvSpPr/>
      </dsp:nvSpPr>
      <dsp:spPr>
        <a:xfrm>
          <a:off x="0" y="4104059"/>
          <a:ext cx="5990135" cy="554653"/>
        </a:xfrm>
        <a:prstGeom prst="roundRect">
          <a:avLst/>
        </a:prstGeom>
        <a:solidFill>
          <a:schemeClr val="accent5">
            <a:hueOff val="-16685511"/>
            <a:satOff val="4400"/>
            <a:lumOff val="223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baseline="0" dirty="0">
              <a:solidFill>
                <a:schemeClr val="tx1">
                  <a:lumMod val="95000"/>
                  <a:lumOff val="5000"/>
                </a:schemeClr>
              </a:solidFill>
              <a:hlinkClick xmlns:r="http://schemas.openxmlformats.org/officeDocument/2006/relationships" r:id="rId8"/>
            </a:rPr>
            <a:t>https://www.youtube.com/watch?v=idoocIFEUDA&amp;t=7s</a:t>
          </a:r>
          <a:endParaRPr lang="en-US" sz="10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7076" y="4131135"/>
        <a:ext cx="5935983" cy="500501"/>
      </dsp:txXfrm>
    </dsp:sp>
    <dsp:sp modelId="{4EC97AE1-A345-462C-9A0C-8F7002D74389}">
      <dsp:nvSpPr>
        <dsp:cNvPr id="0" name=""/>
        <dsp:cNvSpPr/>
      </dsp:nvSpPr>
      <dsp:spPr>
        <a:xfrm>
          <a:off x="0" y="4687512"/>
          <a:ext cx="5990135" cy="554653"/>
        </a:xfrm>
        <a:prstGeom prst="roundRect">
          <a:avLst/>
        </a:prstGeom>
        <a:solidFill>
          <a:schemeClr val="accent5">
            <a:hueOff val="-19069156"/>
            <a:satOff val="5029"/>
            <a:lumOff val="2549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>
              <a:hlinkClick xmlns:r="http://schemas.openxmlformats.org/officeDocument/2006/relationships" r:id="rId9"/>
            </a:rPr>
            <a:t>http://www.kamaszpanasz.hu/hirek/taplalkozas/3098/bulimia-anorexia</a:t>
          </a:r>
          <a:endParaRPr lang="hu-HU" sz="1000" kern="1200" dirty="0">
            <a:latin typeface="Century Schoolbook" panose="02040604050505020304"/>
          </a:endParaRPr>
        </a:p>
      </dsp:txBody>
      <dsp:txXfrm>
        <a:off x="27076" y="4714588"/>
        <a:ext cx="5935983" cy="5005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F9339C-F26C-447A-AFDE-79D4F04B5004}">
      <dsp:nvSpPr>
        <dsp:cNvPr id="0" name=""/>
        <dsp:cNvSpPr/>
      </dsp:nvSpPr>
      <dsp:spPr>
        <a:xfrm>
          <a:off x="2888" y="611420"/>
          <a:ext cx="2291259" cy="137475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baseline="0" dirty="0">
              <a:solidFill>
                <a:schemeClr val="tx1"/>
              </a:solidFill>
            </a:rPr>
            <a:t>Anorexia </a:t>
          </a:r>
          <a:r>
            <a:rPr lang="hu-HU" sz="1500" kern="1200" baseline="0" dirty="0" err="1">
              <a:solidFill>
                <a:schemeClr val="tx1"/>
              </a:solidFill>
            </a:rPr>
            <a:t>Nervosa</a:t>
          </a:r>
          <a:endParaRPr lang="en-US" sz="1500" kern="1200" dirty="0" err="1">
            <a:solidFill>
              <a:schemeClr val="tx1"/>
            </a:solidFill>
          </a:endParaRPr>
        </a:p>
      </dsp:txBody>
      <dsp:txXfrm>
        <a:off x="2888" y="611420"/>
        <a:ext cx="2291259" cy="1374755"/>
      </dsp:txXfrm>
    </dsp:sp>
    <dsp:sp modelId="{F5D014BB-E4D5-41B2-9B29-171120E703DF}">
      <dsp:nvSpPr>
        <dsp:cNvPr id="0" name=""/>
        <dsp:cNvSpPr/>
      </dsp:nvSpPr>
      <dsp:spPr>
        <a:xfrm>
          <a:off x="2523273" y="611420"/>
          <a:ext cx="2291259" cy="1374755"/>
        </a:xfrm>
        <a:prstGeom prst="rect">
          <a:avLst/>
        </a:prstGeom>
        <a:solidFill>
          <a:schemeClr val="accent5">
            <a:hueOff val="-3178193"/>
            <a:satOff val="838"/>
            <a:lumOff val="425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baseline="0" dirty="0">
              <a:solidFill>
                <a:schemeClr val="tx1"/>
              </a:solidFill>
              <a:latin typeface="Century Schoolbook" panose="02040604050505020304"/>
            </a:rPr>
            <a:t>Bulimia</a:t>
          </a:r>
          <a:r>
            <a:rPr lang="hu-HU" sz="1500" kern="1200" baseline="0" dirty="0">
              <a:solidFill>
                <a:schemeClr val="tx1"/>
              </a:solidFill>
            </a:rPr>
            <a:t> </a:t>
          </a:r>
          <a:r>
            <a:rPr lang="hu-HU" sz="1500" kern="1200" baseline="0" dirty="0" err="1">
              <a:solidFill>
                <a:schemeClr val="tx1"/>
              </a:solidFill>
            </a:rPr>
            <a:t>Nervosa</a:t>
          </a:r>
          <a:endParaRPr lang="en-US" sz="1500" kern="1200" dirty="0" err="1">
            <a:solidFill>
              <a:schemeClr val="tx1"/>
            </a:solidFill>
          </a:endParaRPr>
        </a:p>
      </dsp:txBody>
      <dsp:txXfrm>
        <a:off x="2523273" y="611420"/>
        <a:ext cx="2291259" cy="1374755"/>
      </dsp:txXfrm>
    </dsp:sp>
    <dsp:sp modelId="{92F8D45F-5E7A-4287-9C6A-F39EFFF18EAA}">
      <dsp:nvSpPr>
        <dsp:cNvPr id="0" name=""/>
        <dsp:cNvSpPr/>
      </dsp:nvSpPr>
      <dsp:spPr>
        <a:xfrm>
          <a:off x="5043658" y="611420"/>
          <a:ext cx="2291259" cy="1374755"/>
        </a:xfrm>
        <a:prstGeom prst="rect">
          <a:avLst/>
        </a:prstGeom>
        <a:solidFill>
          <a:schemeClr val="accent5">
            <a:hueOff val="-6356385"/>
            <a:satOff val="1676"/>
            <a:lumOff val="85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baseline="0" dirty="0">
              <a:solidFill>
                <a:schemeClr val="tx1"/>
              </a:solidFill>
            </a:rPr>
            <a:t>BED (Binge </a:t>
          </a:r>
          <a:r>
            <a:rPr lang="hu-HU" sz="1500" kern="1200" baseline="0" dirty="0" err="1">
              <a:solidFill>
                <a:schemeClr val="tx1"/>
              </a:solidFill>
            </a:rPr>
            <a:t>Eating</a:t>
          </a:r>
          <a:r>
            <a:rPr lang="hu-HU" sz="1500" kern="1200" baseline="0" dirty="0">
              <a:solidFill>
                <a:schemeClr val="tx1"/>
              </a:solidFill>
            </a:rPr>
            <a:t> </a:t>
          </a:r>
          <a:r>
            <a:rPr lang="hu-HU" sz="1500" kern="1200" baseline="0" dirty="0" err="1">
              <a:solidFill>
                <a:schemeClr val="tx1"/>
              </a:solidFill>
            </a:rPr>
            <a:t>Disorder</a:t>
          </a:r>
          <a:r>
            <a:rPr lang="hu-HU" sz="1500" kern="1200" baseline="0" dirty="0">
              <a:solidFill>
                <a:schemeClr val="tx1"/>
              </a:solidFill>
            </a:rPr>
            <a:t>) – Mértéktelen </a:t>
          </a:r>
          <a:r>
            <a:rPr lang="hu-HU" sz="1500" kern="1200" baseline="0" dirty="0" err="1">
              <a:solidFill>
                <a:schemeClr val="tx1"/>
              </a:solidFill>
            </a:rPr>
            <a:t>evészavat</a:t>
          </a:r>
          <a:endParaRPr lang="en-US" sz="1500" kern="1200" dirty="0" err="1">
            <a:solidFill>
              <a:schemeClr val="tx1"/>
            </a:solidFill>
          </a:endParaRPr>
        </a:p>
      </dsp:txBody>
      <dsp:txXfrm>
        <a:off x="5043658" y="611420"/>
        <a:ext cx="2291259" cy="1374755"/>
      </dsp:txXfrm>
    </dsp:sp>
    <dsp:sp modelId="{9D5A0A52-9223-484C-B7D2-1EEB32487C74}">
      <dsp:nvSpPr>
        <dsp:cNvPr id="0" name=""/>
        <dsp:cNvSpPr/>
      </dsp:nvSpPr>
      <dsp:spPr>
        <a:xfrm>
          <a:off x="7564043" y="611420"/>
          <a:ext cx="2291259" cy="1374755"/>
        </a:xfrm>
        <a:prstGeom prst="rect">
          <a:avLst/>
        </a:prstGeom>
        <a:solidFill>
          <a:schemeClr val="accent5">
            <a:hueOff val="-9534578"/>
            <a:satOff val="2515"/>
            <a:lumOff val="1275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baseline="0" dirty="0">
              <a:solidFill>
                <a:schemeClr val="tx1"/>
              </a:solidFill>
            </a:rPr>
            <a:t>UFED (</a:t>
          </a:r>
          <a:r>
            <a:rPr lang="hu-HU" sz="1500" kern="1200" baseline="0" dirty="0" err="1">
              <a:solidFill>
                <a:schemeClr val="tx1"/>
              </a:solidFill>
            </a:rPr>
            <a:t>Unspecified</a:t>
          </a:r>
          <a:r>
            <a:rPr lang="hu-HU" sz="1500" kern="1200" baseline="0" dirty="0">
              <a:solidFill>
                <a:schemeClr val="tx1"/>
              </a:solidFill>
            </a:rPr>
            <a:t> </a:t>
          </a:r>
          <a:r>
            <a:rPr lang="hu-HU" sz="1500" kern="1200" baseline="0" dirty="0" err="1">
              <a:solidFill>
                <a:schemeClr val="tx1"/>
              </a:solidFill>
            </a:rPr>
            <a:t>Feeding</a:t>
          </a:r>
          <a:r>
            <a:rPr lang="hu-HU" sz="1500" kern="1200" baseline="0" dirty="0">
              <a:solidFill>
                <a:schemeClr val="tx1"/>
              </a:solidFill>
            </a:rPr>
            <a:t> </a:t>
          </a:r>
          <a:r>
            <a:rPr lang="hu-HU" sz="1500" kern="1200" baseline="0" dirty="0" err="1">
              <a:solidFill>
                <a:schemeClr val="tx1"/>
              </a:solidFill>
            </a:rPr>
            <a:t>or</a:t>
          </a:r>
          <a:r>
            <a:rPr lang="hu-HU" sz="1500" kern="1200" baseline="0" dirty="0">
              <a:solidFill>
                <a:schemeClr val="tx1"/>
              </a:solidFill>
            </a:rPr>
            <a:t> </a:t>
          </a:r>
          <a:r>
            <a:rPr lang="hu-HU" sz="1500" kern="1200" baseline="0" dirty="0" err="1">
              <a:solidFill>
                <a:schemeClr val="tx1"/>
              </a:solidFill>
            </a:rPr>
            <a:t>Eating</a:t>
          </a:r>
          <a:r>
            <a:rPr lang="hu-HU" sz="1500" kern="1200" baseline="0" dirty="0">
              <a:solidFill>
                <a:schemeClr val="tx1"/>
              </a:solidFill>
            </a:rPr>
            <a:t> </a:t>
          </a:r>
          <a:r>
            <a:rPr lang="hu-HU" sz="1500" kern="1200" baseline="0" dirty="0" err="1">
              <a:solidFill>
                <a:schemeClr val="tx1"/>
              </a:solidFill>
            </a:rPr>
            <a:t>Disorder</a:t>
          </a:r>
          <a:r>
            <a:rPr lang="hu-HU" sz="1500" kern="1200" baseline="0" dirty="0">
              <a:solidFill>
                <a:schemeClr val="tx1"/>
              </a:solidFill>
            </a:rPr>
            <a:t>) – Meg nem határozott étkezési zavarok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7564043" y="611420"/>
        <a:ext cx="2291259" cy="1374755"/>
      </dsp:txXfrm>
    </dsp:sp>
    <dsp:sp modelId="{5E100C04-D2BC-49A2-A38C-0C6AE0BF2E4F}">
      <dsp:nvSpPr>
        <dsp:cNvPr id="0" name=""/>
        <dsp:cNvSpPr/>
      </dsp:nvSpPr>
      <dsp:spPr>
        <a:xfrm>
          <a:off x="1263080" y="2215301"/>
          <a:ext cx="2291259" cy="1374755"/>
        </a:xfrm>
        <a:prstGeom prst="rect">
          <a:avLst/>
        </a:prstGeom>
        <a:solidFill>
          <a:schemeClr val="accent5">
            <a:hueOff val="-12712771"/>
            <a:satOff val="3353"/>
            <a:lumOff val="1699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baseline="0" dirty="0">
              <a:solidFill>
                <a:schemeClr val="tx1"/>
              </a:solidFill>
            </a:rPr>
            <a:t>OSFED (</a:t>
          </a:r>
          <a:r>
            <a:rPr lang="hu-HU" sz="1500" kern="1200" baseline="0" dirty="0" err="1">
              <a:solidFill>
                <a:schemeClr val="tx1"/>
              </a:solidFill>
            </a:rPr>
            <a:t>Other</a:t>
          </a:r>
          <a:r>
            <a:rPr lang="hu-HU" sz="1500" kern="1200" baseline="0" dirty="0">
              <a:solidFill>
                <a:schemeClr val="tx1"/>
              </a:solidFill>
            </a:rPr>
            <a:t> </a:t>
          </a:r>
          <a:r>
            <a:rPr lang="hu-HU" sz="1500" kern="1200" baseline="0" dirty="0" err="1">
              <a:solidFill>
                <a:schemeClr val="tx1"/>
              </a:solidFill>
            </a:rPr>
            <a:t>Specified</a:t>
          </a:r>
          <a:r>
            <a:rPr lang="hu-HU" sz="1500" kern="1200" baseline="0" dirty="0">
              <a:solidFill>
                <a:schemeClr val="tx1"/>
              </a:solidFill>
            </a:rPr>
            <a:t> </a:t>
          </a:r>
          <a:r>
            <a:rPr lang="hu-HU" sz="1500" kern="1200" baseline="0" dirty="0" err="1">
              <a:solidFill>
                <a:schemeClr val="tx1"/>
              </a:solidFill>
            </a:rPr>
            <a:t>Feeding</a:t>
          </a:r>
          <a:r>
            <a:rPr lang="hu-HU" sz="1500" kern="1200" baseline="0" dirty="0">
              <a:solidFill>
                <a:schemeClr val="tx1"/>
              </a:solidFill>
            </a:rPr>
            <a:t> </a:t>
          </a:r>
          <a:r>
            <a:rPr lang="hu-HU" sz="1500" kern="1200" baseline="0" dirty="0" err="1">
              <a:solidFill>
                <a:schemeClr val="tx1"/>
              </a:solidFill>
            </a:rPr>
            <a:t>or</a:t>
          </a:r>
          <a:r>
            <a:rPr lang="hu-HU" sz="1500" kern="1200" baseline="0" dirty="0">
              <a:solidFill>
                <a:schemeClr val="tx1"/>
              </a:solidFill>
            </a:rPr>
            <a:t> </a:t>
          </a:r>
          <a:r>
            <a:rPr lang="hu-HU" sz="1500" kern="1200" baseline="0" dirty="0" err="1">
              <a:solidFill>
                <a:schemeClr val="tx1"/>
              </a:solidFill>
            </a:rPr>
            <a:t>Eating</a:t>
          </a:r>
          <a:r>
            <a:rPr lang="hu-HU" sz="1500" kern="1200" baseline="0" dirty="0">
              <a:solidFill>
                <a:schemeClr val="tx1"/>
              </a:solidFill>
            </a:rPr>
            <a:t> </a:t>
          </a:r>
          <a:r>
            <a:rPr lang="hu-HU" sz="1500" kern="1200" baseline="0" dirty="0" err="1">
              <a:solidFill>
                <a:schemeClr val="tx1"/>
              </a:solidFill>
            </a:rPr>
            <a:t>Disorder</a:t>
          </a:r>
          <a:r>
            <a:rPr lang="hu-HU" sz="1500" kern="1200" baseline="0" dirty="0">
              <a:solidFill>
                <a:schemeClr val="tx1"/>
              </a:solidFill>
            </a:rPr>
            <a:t>) – Más, már meghatározott étkezési zavarok</a:t>
          </a:r>
          <a:endParaRPr lang="hu-HU" sz="1500" kern="1200" dirty="0">
            <a:solidFill>
              <a:schemeClr val="tx1"/>
            </a:solidFill>
          </a:endParaRPr>
        </a:p>
      </dsp:txBody>
      <dsp:txXfrm>
        <a:off x="1263080" y="2215301"/>
        <a:ext cx="2291259" cy="1374755"/>
      </dsp:txXfrm>
    </dsp:sp>
    <dsp:sp modelId="{5C346E4E-444F-4CDF-B67E-97A47039A890}">
      <dsp:nvSpPr>
        <dsp:cNvPr id="0" name=""/>
        <dsp:cNvSpPr/>
      </dsp:nvSpPr>
      <dsp:spPr>
        <a:xfrm>
          <a:off x="3783465" y="2215301"/>
          <a:ext cx="2291259" cy="1374755"/>
        </a:xfrm>
        <a:prstGeom prst="rect">
          <a:avLst/>
        </a:prstGeom>
        <a:solidFill>
          <a:schemeClr val="accent5">
            <a:hueOff val="-15890964"/>
            <a:satOff val="4191"/>
            <a:lumOff val="2124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baseline="0" dirty="0">
              <a:solidFill>
                <a:schemeClr val="tx1"/>
              </a:solidFill>
            </a:rPr>
            <a:t>ARFID (</a:t>
          </a:r>
          <a:r>
            <a:rPr lang="hu-HU" sz="1500" kern="1200" baseline="0" dirty="0" err="1">
              <a:solidFill>
                <a:schemeClr val="tx1"/>
              </a:solidFill>
            </a:rPr>
            <a:t>Avoidant</a:t>
          </a:r>
          <a:r>
            <a:rPr lang="hu-HU" sz="1500" kern="1200" baseline="0" dirty="0">
              <a:solidFill>
                <a:schemeClr val="tx1"/>
              </a:solidFill>
            </a:rPr>
            <a:t>/</a:t>
          </a:r>
          <a:r>
            <a:rPr lang="hu-HU" sz="1500" kern="1200" baseline="0" dirty="0" err="1">
              <a:solidFill>
                <a:schemeClr val="tx1"/>
              </a:solidFill>
            </a:rPr>
            <a:t>Restrictive</a:t>
          </a:r>
          <a:r>
            <a:rPr lang="hu-HU" sz="1500" kern="1200" baseline="0" dirty="0">
              <a:solidFill>
                <a:schemeClr val="tx1"/>
              </a:solidFill>
            </a:rPr>
            <a:t> </a:t>
          </a:r>
          <a:r>
            <a:rPr lang="hu-HU" sz="1500" kern="1200" baseline="0" dirty="0" err="1">
              <a:solidFill>
                <a:schemeClr val="tx1"/>
              </a:solidFill>
            </a:rPr>
            <a:t>Food</a:t>
          </a:r>
          <a:r>
            <a:rPr lang="hu-HU" sz="1500" kern="1200" baseline="0" dirty="0">
              <a:solidFill>
                <a:schemeClr val="tx1"/>
              </a:solidFill>
            </a:rPr>
            <a:t> </a:t>
          </a:r>
          <a:r>
            <a:rPr lang="hu-HU" sz="1500" kern="1200" baseline="0" dirty="0" err="1">
              <a:solidFill>
                <a:schemeClr val="tx1"/>
              </a:solidFill>
            </a:rPr>
            <a:t>Intake</a:t>
          </a:r>
          <a:r>
            <a:rPr lang="hu-HU" sz="1500" kern="1200" baseline="0" dirty="0">
              <a:solidFill>
                <a:schemeClr val="tx1"/>
              </a:solidFill>
            </a:rPr>
            <a:t> </a:t>
          </a:r>
          <a:r>
            <a:rPr lang="hu-HU" sz="1500" kern="1200" baseline="0" dirty="0" err="1">
              <a:solidFill>
                <a:schemeClr val="tx1"/>
              </a:solidFill>
            </a:rPr>
            <a:t>Disorder</a:t>
          </a:r>
          <a:r>
            <a:rPr lang="hu-HU" sz="1500" kern="1200" baseline="0" dirty="0">
              <a:solidFill>
                <a:schemeClr val="tx1"/>
              </a:solidFill>
            </a:rPr>
            <a:t>) – Elkerülő/korlátozó étkezési zavar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3783465" y="2215301"/>
        <a:ext cx="2291259" cy="1374755"/>
      </dsp:txXfrm>
    </dsp:sp>
    <dsp:sp modelId="{50812C5F-8173-4688-A614-B6E6AFD36C06}">
      <dsp:nvSpPr>
        <dsp:cNvPr id="0" name=""/>
        <dsp:cNvSpPr/>
      </dsp:nvSpPr>
      <dsp:spPr>
        <a:xfrm>
          <a:off x="6303851" y="2215301"/>
          <a:ext cx="2291259" cy="1374755"/>
        </a:xfrm>
        <a:prstGeom prst="rect">
          <a:avLst/>
        </a:prstGeom>
        <a:solidFill>
          <a:schemeClr val="accent5">
            <a:hueOff val="-19069156"/>
            <a:satOff val="5029"/>
            <a:lumOff val="2549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baseline="0" dirty="0" err="1">
              <a:solidFill>
                <a:schemeClr val="tx1"/>
              </a:solidFill>
            </a:rPr>
            <a:t>Orthorexia</a:t>
          </a:r>
          <a:endParaRPr lang="en-US" sz="1500" kern="1200" dirty="0" err="1">
            <a:solidFill>
              <a:schemeClr val="tx1"/>
            </a:solidFill>
          </a:endParaRPr>
        </a:p>
      </dsp:txBody>
      <dsp:txXfrm>
        <a:off x="6303851" y="2215301"/>
        <a:ext cx="2291259" cy="13747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105CCF-C8B7-49C1-AD85-7EBDC38268F7}">
      <dsp:nvSpPr>
        <dsp:cNvPr id="0" name=""/>
        <dsp:cNvSpPr/>
      </dsp:nvSpPr>
      <dsp:spPr>
        <a:xfrm>
          <a:off x="0" y="14988"/>
          <a:ext cx="9858191" cy="71954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000" u="none" kern="1200">
              <a:solidFill>
                <a:schemeClr val="tx1"/>
              </a:solidFill>
            </a:rPr>
            <a:t>Anorexia Nervosa</a:t>
          </a:r>
          <a:endParaRPr lang="en-US" sz="3000" u="none" kern="1200">
            <a:solidFill>
              <a:schemeClr val="tx1"/>
            </a:solidFill>
          </a:endParaRPr>
        </a:p>
      </dsp:txBody>
      <dsp:txXfrm>
        <a:off x="35125" y="50113"/>
        <a:ext cx="9787941" cy="649299"/>
      </dsp:txXfrm>
    </dsp:sp>
    <dsp:sp modelId="{FC6A2465-3626-4716-8E86-FCB8DAD4A31E}">
      <dsp:nvSpPr>
        <dsp:cNvPr id="0" name=""/>
        <dsp:cNvSpPr/>
      </dsp:nvSpPr>
      <dsp:spPr>
        <a:xfrm>
          <a:off x="0" y="734538"/>
          <a:ext cx="9858191" cy="136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98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300" kern="1200"/>
            <a:t>A beteg túlsúlyosnak látja magát, akkor is, ha igazából már veszélyesen alultáplált. Folyamatosan ellenőrzik a súlyukat, kerülnek egy bizonyos ételcsoportot és szigorúan korlátozzák a kalóriabevitelt.</a:t>
          </a:r>
          <a:endParaRPr lang="en-US" sz="2300" kern="1200"/>
        </a:p>
      </dsp:txBody>
      <dsp:txXfrm>
        <a:off x="0" y="734538"/>
        <a:ext cx="9858191" cy="1366200"/>
      </dsp:txXfrm>
    </dsp:sp>
    <dsp:sp modelId="{77C2679C-D48B-45DF-BEB9-A33EA0125730}">
      <dsp:nvSpPr>
        <dsp:cNvPr id="0" name=""/>
        <dsp:cNvSpPr/>
      </dsp:nvSpPr>
      <dsp:spPr>
        <a:xfrm>
          <a:off x="0" y="2100738"/>
          <a:ext cx="9858191" cy="719549"/>
        </a:xfrm>
        <a:prstGeom prst="roundRect">
          <a:avLst/>
        </a:prstGeom>
        <a:solidFill>
          <a:schemeClr val="accent2">
            <a:hueOff val="-7424668"/>
            <a:satOff val="2422"/>
            <a:lumOff val="-2157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000" u="none" kern="1200">
              <a:solidFill>
                <a:schemeClr val="tx1"/>
              </a:solidFill>
              <a:latin typeface="Century Schoolbook" panose="02040604050505020304"/>
            </a:rPr>
            <a:t>Bulimia</a:t>
          </a:r>
          <a:r>
            <a:rPr lang="hu-HU" sz="3000" u="none" kern="1200">
              <a:solidFill>
                <a:schemeClr val="tx1"/>
              </a:solidFill>
            </a:rPr>
            <a:t> Nervosa</a:t>
          </a:r>
          <a:endParaRPr lang="en-US" sz="3000" u="none" kern="1200">
            <a:solidFill>
              <a:schemeClr val="tx1"/>
            </a:solidFill>
          </a:endParaRPr>
        </a:p>
      </dsp:txBody>
      <dsp:txXfrm>
        <a:off x="35125" y="2135863"/>
        <a:ext cx="9787941" cy="649299"/>
      </dsp:txXfrm>
    </dsp:sp>
    <dsp:sp modelId="{F0FC23CD-EC4D-4B38-B81A-3F82D2FCD92A}">
      <dsp:nvSpPr>
        <dsp:cNvPr id="0" name=""/>
        <dsp:cNvSpPr/>
      </dsp:nvSpPr>
      <dsp:spPr>
        <a:xfrm>
          <a:off x="0" y="2820288"/>
          <a:ext cx="9858191" cy="136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98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300" kern="1200"/>
            <a:t>Egy nagyon komoly, életveszélyes betegség, amelynek legnagyobb mozgatórugója a bűntudat. A mértéktelen túlevés és azt ezt követő kompenzáló viselkedés ciklusa. A beteg próbál a megevett ételtől megszabadulni (víz, hánytatás, hashajtók segítségével)</a:t>
          </a:r>
          <a:endParaRPr lang="en-US" sz="2300" kern="1200"/>
        </a:p>
      </dsp:txBody>
      <dsp:txXfrm>
        <a:off x="0" y="2820288"/>
        <a:ext cx="9858191" cy="13662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EFEAE5-621A-49CE-82C3-3A70DAF739BA}">
      <dsp:nvSpPr>
        <dsp:cNvPr id="0" name=""/>
        <dsp:cNvSpPr/>
      </dsp:nvSpPr>
      <dsp:spPr>
        <a:xfrm>
          <a:off x="0" y="79938"/>
          <a:ext cx="8785735" cy="6236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u="none" kern="1200">
              <a:solidFill>
                <a:schemeClr val="tx1"/>
              </a:solidFill>
            </a:rPr>
            <a:t>Pica</a:t>
          </a:r>
        </a:p>
      </dsp:txBody>
      <dsp:txXfrm>
        <a:off x="30442" y="110380"/>
        <a:ext cx="8724851" cy="562726"/>
      </dsp:txXfrm>
    </dsp:sp>
    <dsp:sp modelId="{0F17580A-AB0F-4E45-AD5E-98D8F53BFFA2}">
      <dsp:nvSpPr>
        <dsp:cNvPr id="0" name=""/>
        <dsp:cNvSpPr/>
      </dsp:nvSpPr>
      <dsp:spPr>
        <a:xfrm>
          <a:off x="0" y="703548"/>
          <a:ext cx="8785735" cy="1453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47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/>
            <a:t>A Pica olyan termékek iránti sóvárgást jelent, melyek nem emberi fogyasztásra valók. A leggyakoribb dolgok, melyeket a Pica jeleit mutató gyerekek megesznek a következők: homok,  kosz, kréta, vakolat, szén, cigaretta hamu vagy csikk, papír, haj, széklet, gomb, ragasztó, fogkrém, szappan és így tovább.</a:t>
          </a:r>
        </a:p>
      </dsp:txBody>
      <dsp:txXfrm>
        <a:off x="0" y="703548"/>
        <a:ext cx="8785735" cy="1453139"/>
      </dsp:txXfrm>
    </dsp:sp>
    <dsp:sp modelId="{FF0016C9-06AF-4E68-BB2F-130A7F1D38CC}">
      <dsp:nvSpPr>
        <dsp:cNvPr id="0" name=""/>
        <dsp:cNvSpPr/>
      </dsp:nvSpPr>
      <dsp:spPr>
        <a:xfrm>
          <a:off x="0" y="2156688"/>
          <a:ext cx="8785735" cy="623610"/>
        </a:xfrm>
        <a:prstGeom prst="roundRect">
          <a:avLst/>
        </a:prstGeom>
        <a:solidFill>
          <a:schemeClr val="accent2">
            <a:hueOff val="-7424668"/>
            <a:satOff val="2422"/>
            <a:lumOff val="-2157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u="none" kern="1200">
              <a:solidFill>
                <a:schemeClr val="tx1"/>
              </a:solidFill>
            </a:rPr>
            <a:t>BED</a:t>
          </a:r>
          <a:endParaRPr lang="en-US" sz="2600" u="none" kern="1200">
            <a:solidFill>
              <a:schemeClr val="tx1"/>
            </a:solidFill>
          </a:endParaRPr>
        </a:p>
      </dsp:txBody>
      <dsp:txXfrm>
        <a:off x="30442" y="2187130"/>
        <a:ext cx="8724851" cy="562726"/>
      </dsp:txXfrm>
    </dsp:sp>
    <dsp:sp modelId="{A1E9DF8C-9792-49F7-9854-E1040D90A8E5}">
      <dsp:nvSpPr>
        <dsp:cNvPr id="0" name=""/>
        <dsp:cNvSpPr/>
      </dsp:nvSpPr>
      <dsp:spPr>
        <a:xfrm>
          <a:off x="0" y="2780298"/>
          <a:ext cx="8785735" cy="1722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47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/>
            <a:t>Gyorsan fogyasztanak el rendkívül nagy ételmennyiséget. Általában szégyenérzettel és bűntudattal párosul, így az evési kényszer esetében egyedül esznek. Mivel nem tudják magukat kontrollálni, ez a betegség számukra lelkileg nagyon megterhelő. Az esetek többségében pszichológiai rendellenességekkel együtt szokott jelentkezni.</a:t>
          </a:r>
        </a:p>
      </dsp:txBody>
      <dsp:txXfrm>
        <a:off x="0" y="2780298"/>
        <a:ext cx="8785735" cy="17222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CC6571-CD94-4D62-8422-1FA6C482AF42}">
      <dsp:nvSpPr>
        <dsp:cNvPr id="0" name=""/>
        <dsp:cNvSpPr/>
      </dsp:nvSpPr>
      <dsp:spPr>
        <a:xfrm>
          <a:off x="0" y="54030"/>
          <a:ext cx="9265057" cy="5276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u="none" kern="1200">
              <a:solidFill>
                <a:schemeClr val="tx1"/>
              </a:solidFill>
            </a:rPr>
            <a:t>Rumináció</a:t>
          </a:r>
        </a:p>
      </dsp:txBody>
      <dsp:txXfrm>
        <a:off x="25759" y="79789"/>
        <a:ext cx="9213539" cy="476152"/>
      </dsp:txXfrm>
    </dsp:sp>
    <dsp:sp modelId="{F20DF614-4B4D-45FC-A9EC-3FEF7DDFC629}">
      <dsp:nvSpPr>
        <dsp:cNvPr id="0" name=""/>
        <dsp:cNvSpPr/>
      </dsp:nvSpPr>
      <dsp:spPr>
        <a:xfrm>
          <a:off x="0" y="581701"/>
          <a:ext cx="9265057" cy="774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4166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/>
            <a:t>A csecsemő- és kisgyermekkori táplálkozási zavarok közé sorolható a rumináció, ami az elfogyasztott étel ismételt visszaöklendezését jelenti -legalább 1 hónapos időszakon keresztül - és súlycsökkenéshez, illetve a várt súlynövekedés elmaradásához vezet.</a:t>
          </a:r>
        </a:p>
      </dsp:txBody>
      <dsp:txXfrm>
        <a:off x="0" y="581701"/>
        <a:ext cx="9265057" cy="774180"/>
      </dsp:txXfrm>
    </dsp:sp>
    <dsp:sp modelId="{27FFBB3C-2FC5-4F28-BF21-A8FA4041A379}">
      <dsp:nvSpPr>
        <dsp:cNvPr id="0" name=""/>
        <dsp:cNvSpPr/>
      </dsp:nvSpPr>
      <dsp:spPr>
        <a:xfrm>
          <a:off x="0" y="1355881"/>
          <a:ext cx="9265057" cy="527670"/>
        </a:xfrm>
        <a:prstGeom prst="roundRect">
          <a:avLst/>
        </a:prstGeom>
        <a:solidFill>
          <a:schemeClr val="accent2">
            <a:hueOff val="-3712334"/>
            <a:satOff val="1211"/>
            <a:lumOff val="-1079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u="none" kern="1200">
              <a:solidFill>
                <a:schemeClr val="tx1"/>
              </a:solidFill>
            </a:rPr>
            <a:t>ARFID</a:t>
          </a:r>
        </a:p>
      </dsp:txBody>
      <dsp:txXfrm>
        <a:off x="25759" y="1381640"/>
        <a:ext cx="9213539" cy="476152"/>
      </dsp:txXfrm>
    </dsp:sp>
    <dsp:sp modelId="{7FADAD74-4393-4477-8CFA-183E15949D60}">
      <dsp:nvSpPr>
        <dsp:cNvPr id="0" name=""/>
        <dsp:cNvSpPr/>
      </dsp:nvSpPr>
      <dsp:spPr>
        <a:xfrm>
          <a:off x="0" y="1883551"/>
          <a:ext cx="9265057" cy="774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4166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/>
            <a:t>Az étkezési zavarok ezen fajtája abban hasonlít az anorexiára, hogy ez is adagbeli-, valamint típusbeli korlátozásokra épül, viszont a beteg nem rendelkezik testdiszmorfiás zavarral.</a:t>
          </a:r>
        </a:p>
      </dsp:txBody>
      <dsp:txXfrm>
        <a:off x="0" y="1883551"/>
        <a:ext cx="9265057" cy="774180"/>
      </dsp:txXfrm>
    </dsp:sp>
    <dsp:sp modelId="{577FA2D9-728A-40F5-B007-4BED2857FBE3}">
      <dsp:nvSpPr>
        <dsp:cNvPr id="0" name=""/>
        <dsp:cNvSpPr/>
      </dsp:nvSpPr>
      <dsp:spPr>
        <a:xfrm>
          <a:off x="0" y="2657731"/>
          <a:ext cx="9265057" cy="527670"/>
        </a:xfrm>
        <a:prstGeom prst="roundRect">
          <a:avLst/>
        </a:prstGeom>
        <a:solidFill>
          <a:schemeClr val="accent2">
            <a:hueOff val="-7424668"/>
            <a:satOff val="2422"/>
            <a:lumOff val="-2157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u="none" kern="1200">
              <a:solidFill>
                <a:schemeClr val="tx1"/>
              </a:solidFill>
            </a:rPr>
            <a:t>Orthorexia</a:t>
          </a:r>
        </a:p>
      </dsp:txBody>
      <dsp:txXfrm>
        <a:off x="25759" y="2683490"/>
        <a:ext cx="9213539" cy="476152"/>
      </dsp:txXfrm>
    </dsp:sp>
    <dsp:sp modelId="{1C7DED58-547D-4465-963F-60EA130DC07C}">
      <dsp:nvSpPr>
        <dsp:cNvPr id="0" name=""/>
        <dsp:cNvSpPr/>
      </dsp:nvSpPr>
      <dsp:spPr>
        <a:xfrm>
          <a:off x="0" y="3185401"/>
          <a:ext cx="9265057" cy="15028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4166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/>
            <a:t>Az egészséges étkezés megszállottsága. Az orthorexiától szenvedő betegek megrögzötten csak olyan összetevőjű ételeket fogyasztanak  ami az olvasatuk szerint az egészséges kategóriába sorolható, ezzek károsítva az egészségüket (nem megfelelő a tápanyagbevitel). Ez sokszor párosul folyamatos edzési kényszerrel. Az egészségtelen izomépítés épp ugyanúgy veszélyes, mint a soványságra való kényszer.  </a:t>
          </a:r>
        </a:p>
      </dsp:txBody>
      <dsp:txXfrm>
        <a:off x="0" y="3185401"/>
        <a:ext cx="9265057" cy="15028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2A4328-7164-4FA3-86E8-80A31D687E9C}">
      <dsp:nvSpPr>
        <dsp:cNvPr id="0" name=""/>
        <dsp:cNvSpPr/>
      </dsp:nvSpPr>
      <dsp:spPr>
        <a:xfrm>
          <a:off x="0" y="55817"/>
          <a:ext cx="9756670" cy="4797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>
              <a:solidFill>
                <a:schemeClr val="tx1"/>
              </a:solidFill>
            </a:rPr>
            <a:t>Sok embernél az étkezési zavar testdiszmorfiás zavarral párosul.</a:t>
          </a:r>
          <a:endParaRPr lang="en-US" sz="2000" kern="1200">
            <a:solidFill>
              <a:schemeClr val="tx1"/>
            </a:solidFill>
          </a:endParaRPr>
        </a:p>
      </dsp:txBody>
      <dsp:txXfrm>
        <a:off x="23417" y="79234"/>
        <a:ext cx="9709836" cy="432866"/>
      </dsp:txXfrm>
    </dsp:sp>
    <dsp:sp modelId="{F70BA6B6-36B0-4703-BE13-2FB8BAEAED06}">
      <dsp:nvSpPr>
        <dsp:cNvPr id="0" name=""/>
        <dsp:cNvSpPr/>
      </dsp:nvSpPr>
      <dsp:spPr>
        <a:xfrm>
          <a:off x="0" y="593117"/>
          <a:ext cx="9756670" cy="479700"/>
        </a:xfrm>
        <a:prstGeom prst="roundRect">
          <a:avLst/>
        </a:prstGeom>
        <a:solidFill>
          <a:schemeClr val="accent2">
            <a:hueOff val="-928083"/>
            <a:satOff val="303"/>
            <a:lumOff val="-27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>
              <a:solidFill>
                <a:schemeClr val="tx1"/>
              </a:solidFill>
            </a:rPr>
            <a:t>genetika</a:t>
          </a:r>
          <a:endParaRPr lang="en-US" sz="2000" kern="1200">
            <a:solidFill>
              <a:schemeClr val="tx1"/>
            </a:solidFill>
          </a:endParaRPr>
        </a:p>
      </dsp:txBody>
      <dsp:txXfrm>
        <a:off x="23417" y="616534"/>
        <a:ext cx="9709836" cy="432866"/>
      </dsp:txXfrm>
    </dsp:sp>
    <dsp:sp modelId="{447CA425-31CF-4094-A2C4-2BE89C5D4439}">
      <dsp:nvSpPr>
        <dsp:cNvPr id="0" name=""/>
        <dsp:cNvSpPr/>
      </dsp:nvSpPr>
      <dsp:spPr>
        <a:xfrm>
          <a:off x="0" y="1130417"/>
          <a:ext cx="9756670" cy="479700"/>
        </a:xfrm>
        <a:prstGeom prst="roundRect">
          <a:avLst/>
        </a:prstGeom>
        <a:solidFill>
          <a:schemeClr val="accent2">
            <a:hueOff val="-1856167"/>
            <a:satOff val="606"/>
            <a:lumOff val="-539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>
              <a:solidFill>
                <a:schemeClr val="tx1"/>
              </a:solidFill>
            </a:rPr>
            <a:t>pszichés zavar</a:t>
          </a:r>
          <a:endParaRPr lang="en-US" sz="2000" kern="1200">
            <a:solidFill>
              <a:schemeClr val="tx1"/>
            </a:solidFill>
          </a:endParaRPr>
        </a:p>
      </dsp:txBody>
      <dsp:txXfrm>
        <a:off x="23417" y="1153834"/>
        <a:ext cx="9709836" cy="432866"/>
      </dsp:txXfrm>
    </dsp:sp>
    <dsp:sp modelId="{166FE44D-D7FC-46CC-B0CA-8C299FCF710A}">
      <dsp:nvSpPr>
        <dsp:cNvPr id="0" name=""/>
        <dsp:cNvSpPr/>
      </dsp:nvSpPr>
      <dsp:spPr>
        <a:xfrm>
          <a:off x="0" y="1667718"/>
          <a:ext cx="9756670" cy="479700"/>
        </a:xfrm>
        <a:prstGeom prst="roundRect">
          <a:avLst/>
        </a:prstGeom>
        <a:solidFill>
          <a:schemeClr val="accent2">
            <a:hueOff val="-2784250"/>
            <a:satOff val="908"/>
            <a:lumOff val="-809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>
              <a:solidFill>
                <a:schemeClr val="tx1"/>
              </a:solidFill>
            </a:rPr>
            <a:t>figyelem hiány</a:t>
          </a:r>
          <a:endParaRPr lang="en-US" sz="2000" kern="1200">
            <a:solidFill>
              <a:schemeClr val="tx1"/>
            </a:solidFill>
          </a:endParaRPr>
        </a:p>
      </dsp:txBody>
      <dsp:txXfrm>
        <a:off x="23417" y="1691135"/>
        <a:ext cx="9709836" cy="432866"/>
      </dsp:txXfrm>
    </dsp:sp>
    <dsp:sp modelId="{B7BE3C8D-9DFD-404C-AA6A-BDBC7AF713EF}">
      <dsp:nvSpPr>
        <dsp:cNvPr id="0" name=""/>
        <dsp:cNvSpPr/>
      </dsp:nvSpPr>
      <dsp:spPr>
        <a:xfrm>
          <a:off x="0" y="2205018"/>
          <a:ext cx="9756670" cy="479700"/>
        </a:xfrm>
        <a:prstGeom prst="roundRect">
          <a:avLst/>
        </a:prstGeom>
        <a:solidFill>
          <a:schemeClr val="accent2">
            <a:hueOff val="-3712334"/>
            <a:satOff val="1211"/>
            <a:lumOff val="-1079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>
              <a:solidFill>
                <a:schemeClr val="tx1"/>
              </a:solidFill>
            </a:rPr>
            <a:t>gluténérzékenység</a:t>
          </a:r>
          <a:endParaRPr lang="en-US" sz="2000" kern="1200">
            <a:solidFill>
              <a:schemeClr val="tx1"/>
            </a:solidFill>
          </a:endParaRPr>
        </a:p>
      </dsp:txBody>
      <dsp:txXfrm>
        <a:off x="23417" y="2228435"/>
        <a:ext cx="9709836" cy="432866"/>
      </dsp:txXfrm>
    </dsp:sp>
    <dsp:sp modelId="{A9557C7E-7C10-4829-8CFF-70A9ED06EBDB}">
      <dsp:nvSpPr>
        <dsp:cNvPr id="0" name=""/>
        <dsp:cNvSpPr/>
      </dsp:nvSpPr>
      <dsp:spPr>
        <a:xfrm>
          <a:off x="0" y="2742318"/>
          <a:ext cx="9756670" cy="479700"/>
        </a:xfrm>
        <a:prstGeom prst="roundRect">
          <a:avLst/>
        </a:prstGeom>
        <a:solidFill>
          <a:schemeClr val="accent2">
            <a:hueOff val="-4640417"/>
            <a:satOff val="1514"/>
            <a:lumOff val="-1348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>
              <a:solidFill>
                <a:schemeClr val="tx1"/>
              </a:solidFill>
            </a:rPr>
            <a:t>környezeti befolyás – (gyerek)bántalmazás, szülői befolyás, csoportkényszer</a:t>
          </a:r>
          <a:endParaRPr lang="en-US" sz="2000" kern="1200">
            <a:solidFill>
              <a:schemeClr val="tx1"/>
            </a:solidFill>
          </a:endParaRPr>
        </a:p>
      </dsp:txBody>
      <dsp:txXfrm>
        <a:off x="23417" y="2765735"/>
        <a:ext cx="9709836" cy="432866"/>
      </dsp:txXfrm>
    </dsp:sp>
    <dsp:sp modelId="{B4F9AA04-BC1D-42A3-B79E-7064C14B2CA2}">
      <dsp:nvSpPr>
        <dsp:cNvPr id="0" name=""/>
        <dsp:cNvSpPr/>
      </dsp:nvSpPr>
      <dsp:spPr>
        <a:xfrm>
          <a:off x="0" y="3279618"/>
          <a:ext cx="9756670" cy="479700"/>
        </a:xfrm>
        <a:prstGeom prst="roundRect">
          <a:avLst/>
        </a:prstGeom>
        <a:solidFill>
          <a:schemeClr val="accent2">
            <a:hueOff val="-5568501"/>
            <a:satOff val="1817"/>
            <a:lumOff val="-1618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>
              <a:solidFill>
                <a:schemeClr val="tx1"/>
              </a:solidFill>
            </a:rPr>
            <a:t>kultúrális nyomás: nyugati-, afrikai-, ázsiai (kínai, honkongi, indiai) perspektíva</a:t>
          </a:r>
          <a:endParaRPr lang="en-US" sz="2000" kern="1200">
            <a:solidFill>
              <a:schemeClr val="tx1"/>
            </a:solidFill>
          </a:endParaRPr>
        </a:p>
      </dsp:txBody>
      <dsp:txXfrm>
        <a:off x="23417" y="3303035"/>
        <a:ext cx="9709836" cy="432866"/>
      </dsp:txXfrm>
    </dsp:sp>
    <dsp:sp modelId="{3D99BA14-3ABD-4E04-B2CF-47D8AFCEFB1A}">
      <dsp:nvSpPr>
        <dsp:cNvPr id="0" name=""/>
        <dsp:cNvSpPr/>
      </dsp:nvSpPr>
      <dsp:spPr>
        <a:xfrm>
          <a:off x="0" y="3816918"/>
          <a:ext cx="9756670" cy="479700"/>
        </a:xfrm>
        <a:prstGeom prst="roundRect">
          <a:avLst/>
        </a:prstGeom>
        <a:solidFill>
          <a:schemeClr val="accent2">
            <a:hueOff val="-6496584"/>
            <a:satOff val="2119"/>
            <a:lumOff val="-1887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>
              <a:solidFill>
                <a:schemeClr val="tx1"/>
              </a:solidFill>
            </a:rPr>
            <a:t>kényszeres tökéletesség vágy</a:t>
          </a:r>
          <a:endParaRPr lang="en-US" sz="2000" kern="1200">
            <a:solidFill>
              <a:schemeClr val="tx1"/>
            </a:solidFill>
          </a:endParaRPr>
        </a:p>
      </dsp:txBody>
      <dsp:txXfrm>
        <a:off x="23417" y="3840335"/>
        <a:ext cx="9709836" cy="432866"/>
      </dsp:txXfrm>
    </dsp:sp>
    <dsp:sp modelId="{E29EFD6E-1AF4-4FC3-BF28-BDA9A819427A}">
      <dsp:nvSpPr>
        <dsp:cNvPr id="0" name=""/>
        <dsp:cNvSpPr/>
      </dsp:nvSpPr>
      <dsp:spPr>
        <a:xfrm>
          <a:off x="0" y="4354218"/>
          <a:ext cx="9756670" cy="479700"/>
        </a:xfrm>
        <a:prstGeom prst="roundRect">
          <a:avLst/>
        </a:prstGeom>
        <a:solidFill>
          <a:schemeClr val="accent2">
            <a:hueOff val="-7424668"/>
            <a:satOff val="2422"/>
            <a:lumOff val="-2157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>
              <a:solidFill>
                <a:schemeClr val="tx1"/>
              </a:solidFill>
            </a:rPr>
            <a:t>alacsony önértékelés</a:t>
          </a:r>
          <a:endParaRPr lang="en-US" sz="2000" kern="1200">
            <a:solidFill>
              <a:schemeClr val="tx1"/>
            </a:solidFill>
          </a:endParaRPr>
        </a:p>
      </dsp:txBody>
      <dsp:txXfrm>
        <a:off x="23417" y="4377635"/>
        <a:ext cx="9709836" cy="43286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141D33-4721-4544-9DBF-0E956D470DD4}">
      <dsp:nvSpPr>
        <dsp:cNvPr id="0" name=""/>
        <dsp:cNvSpPr/>
      </dsp:nvSpPr>
      <dsp:spPr>
        <a:xfrm>
          <a:off x="0" y="80976"/>
          <a:ext cx="9682929" cy="6236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baseline="0">
              <a:solidFill>
                <a:schemeClr val="tx1"/>
              </a:solidFill>
            </a:rPr>
            <a:t>túl sok stressz (védekező mechanizmus)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30442" y="111418"/>
        <a:ext cx="9622045" cy="562726"/>
      </dsp:txXfrm>
    </dsp:sp>
    <dsp:sp modelId="{04E766F4-184C-4AF7-96DF-275FDF59B083}">
      <dsp:nvSpPr>
        <dsp:cNvPr id="0" name=""/>
        <dsp:cNvSpPr/>
      </dsp:nvSpPr>
      <dsp:spPr>
        <a:xfrm>
          <a:off x="0" y="750666"/>
          <a:ext cx="9682929" cy="623610"/>
        </a:xfrm>
        <a:prstGeom prst="roundRect">
          <a:avLst/>
        </a:prstGeom>
        <a:solidFill>
          <a:schemeClr val="accent2">
            <a:hueOff val="-1237445"/>
            <a:satOff val="404"/>
            <a:lumOff val="-36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baseline="0">
              <a:solidFill>
                <a:schemeClr val="tx1"/>
              </a:solidFill>
            </a:rPr>
            <a:t>zaklatás</a:t>
          </a:r>
          <a:r>
            <a:rPr lang="hu-HU" sz="1600" kern="1200" baseline="0">
              <a:solidFill>
                <a:schemeClr val="tx1"/>
              </a:solidFill>
              <a:latin typeface="Century Schoolbook" panose="02040604050505020304"/>
            </a:rPr>
            <a:t> 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30442" y="781108"/>
        <a:ext cx="9622045" cy="562726"/>
      </dsp:txXfrm>
    </dsp:sp>
    <dsp:sp modelId="{904CCC87-1037-4110-895B-4F33BF75AF7D}">
      <dsp:nvSpPr>
        <dsp:cNvPr id="0" name=""/>
        <dsp:cNvSpPr/>
      </dsp:nvSpPr>
      <dsp:spPr>
        <a:xfrm>
          <a:off x="0" y="1420356"/>
          <a:ext cx="9682929" cy="623610"/>
        </a:xfrm>
        <a:prstGeom prst="roundRect">
          <a:avLst/>
        </a:prstGeom>
        <a:solidFill>
          <a:schemeClr val="accent2">
            <a:hueOff val="-2474889"/>
            <a:satOff val="807"/>
            <a:lumOff val="-719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baseline="0">
              <a:solidFill>
                <a:schemeClr val="tx1"/>
              </a:solidFill>
            </a:rPr>
            <a:t>trauma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30442" y="1450798"/>
        <a:ext cx="9622045" cy="562726"/>
      </dsp:txXfrm>
    </dsp:sp>
    <dsp:sp modelId="{CCB6C6D4-9ABA-46FE-8A4B-1E05702E02D4}">
      <dsp:nvSpPr>
        <dsp:cNvPr id="0" name=""/>
        <dsp:cNvSpPr/>
      </dsp:nvSpPr>
      <dsp:spPr>
        <a:xfrm>
          <a:off x="0" y="2090046"/>
          <a:ext cx="9682929" cy="623610"/>
        </a:xfrm>
        <a:prstGeom prst="roundRect">
          <a:avLst/>
        </a:prstGeom>
        <a:solidFill>
          <a:schemeClr val="accent2">
            <a:hueOff val="-3712334"/>
            <a:satOff val="1211"/>
            <a:lumOff val="-1079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baseline="0">
              <a:solidFill>
                <a:schemeClr val="tx1"/>
              </a:solidFill>
            </a:rPr>
            <a:t>elhanyagoltság</a:t>
          </a:r>
          <a:r>
            <a:rPr lang="en-US" sz="1600" kern="1200" baseline="0" dirty="0">
              <a:solidFill>
                <a:schemeClr val="tx1"/>
              </a:solidFill>
              <a:latin typeface="Century Schoolbook" panose="02040604050505020304"/>
            </a:rPr>
            <a:t> 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30442" y="2120488"/>
        <a:ext cx="9622045" cy="562726"/>
      </dsp:txXfrm>
    </dsp:sp>
    <dsp:sp modelId="{C41791DC-7643-445D-AD40-73016F823586}">
      <dsp:nvSpPr>
        <dsp:cNvPr id="0" name=""/>
        <dsp:cNvSpPr/>
      </dsp:nvSpPr>
      <dsp:spPr>
        <a:xfrm>
          <a:off x="0" y="2759737"/>
          <a:ext cx="9682929" cy="623610"/>
        </a:xfrm>
        <a:prstGeom prst="roundRect">
          <a:avLst/>
        </a:prstGeom>
        <a:solidFill>
          <a:schemeClr val="accent2">
            <a:hueOff val="-4949778"/>
            <a:satOff val="1615"/>
            <a:lumOff val="-1438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baseline="0">
              <a:solidFill>
                <a:schemeClr val="tx1"/>
              </a:solidFill>
            </a:rPr>
            <a:t>olyan sportokban vagy versenyekben való részvétel, ami nagy hangsúlyt fektet a testsúlyra és a testalkatra </a:t>
          </a:r>
          <a:r>
            <a:rPr lang="en-US" sz="1600" kern="1200" baseline="0">
              <a:solidFill>
                <a:schemeClr val="tx1"/>
              </a:solidFill>
            </a:rPr>
            <a:t>(</a:t>
          </a:r>
          <a:r>
            <a:rPr lang="hu-HU" sz="1600" kern="1200" baseline="0">
              <a:solidFill>
                <a:schemeClr val="tx1"/>
              </a:solidFill>
            </a:rPr>
            <a:t>modellkedés</a:t>
          </a:r>
          <a:r>
            <a:rPr lang="en-US" sz="1600" kern="1200" baseline="0">
              <a:solidFill>
                <a:schemeClr val="tx1"/>
              </a:solidFill>
            </a:rPr>
            <a:t>, balet</a:t>
          </a:r>
          <a:r>
            <a:rPr lang="hu-HU" sz="1600" kern="1200" baseline="0">
              <a:solidFill>
                <a:schemeClr val="tx1"/>
              </a:solidFill>
            </a:rPr>
            <a:t>t</a:t>
          </a:r>
          <a:r>
            <a:rPr lang="en-US" sz="1600" kern="1200" baseline="0">
              <a:solidFill>
                <a:schemeClr val="tx1"/>
              </a:solidFill>
            </a:rPr>
            <a:t>, </a:t>
          </a:r>
          <a:r>
            <a:rPr lang="hu-HU" sz="1600" kern="1200" baseline="0">
              <a:solidFill>
                <a:schemeClr val="tx1"/>
              </a:solidFill>
            </a:rPr>
            <a:t>gimnasztika</a:t>
          </a:r>
          <a:r>
            <a:rPr lang="en-US" sz="1600" kern="1200" baseline="0">
              <a:solidFill>
                <a:schemeClr val="tx1"/>
              </a:solidFill>
            </a:rPr>
            <a:t>, </a:t>
          </a:r>
          <a:r>
            <a:rPr lang="hu-HU" sz="1600" kern="1200" baseline="0">
              <a:solidFill>
                <a:schemeClr val="tx1"/>
              </a:solidFill>
            </a:rPr>
            <a:t>birkózás</a:t>
          </a:r>
          <a:r>
            <a:rPr lang="en-US" sz="1600" kern="1200" baseline="0">
              <a:solidFill>
                <a:schemeClr val="tx1"/>
              </a:solidFill>
            </a:rPr>
            <a:t>)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30442" y="2790179"/>
        <a:ext cx="9622045" cy="562726"/>
      </dsp:txXfrm>
    </dsp:sp>
    <dsp:sp modelId="{4851A78F-FE39-4F79-B603-4351791003FF}">
      <dsp:nvSpPr>
        <dsp:cNvPr id="0" name=""/>
        <dsp:cNvSpPr/>
      </dsp:nvSpPr>
      <dsp:spPr>
        <a:xfrm>
          <a:off x="0" y="3429427"/>
          <a:ext cx="9682929" cy="623610"/>
        </a:xfrm>
        <a:prstGeom prst="roundRect">
          <a:avLst/>
        </a:prstGeom>
        <a:solidFill>
          <a:schemeClr val="accent2">
            <a:hueOff val="-6187223"/>
            <a:satOff val="2018"/>
            <a:lumOff val="-1798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baseline="0">
              <a:solidFill>
                <a:schemeClr val="tx1"/>
              </a:solidFill>
            </a:rPr>
            <a:t>1-es </a:t>
          </a:r>
          <a:r>
            <a:rPr lang="en-US" sz="1600" kern="1200" baseline="0">
              <a:solidFill>
                <a:schemeClr val="tx1"/>
              </a:solidFill>
            </a:rPr>
            <a:t>típusú cukorbetegség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30442" y="3459869"/>
        <a:ext cx="9622045" cy="562726"/>
      </dsp:txXfrm>
    </dsp:sp>
    <dsp:sp modelId="{41DAE620-8804-49CC-9F47-2CD846B4FFF4}">
      <dsp:nvSpPr>
        <dsp:cNvPr id="0" name=""/>
        <dsp:cNvSpPr/>
      </dsp:nvSpPr>
      <dsp:spPr>
        <a:xfrm>
          <a:off x="0" y="4099117"/>
          <a:ext cx="9682929" cy="623610"/>
        </a:xfrm>
        <a:prstGeom prst="roundRect">
          <a:avLst/>
        </a:prstGeom>
        <a:solidFill>
          <a:schemeClr val="accent2">
            <a:hueOff val="-7424668"/>
            <a:satOff val="2422"/>
            <a:lumOff val="-2157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baseline="0">
              <a:solidFill>
                <a:schemeClr val="tx1"/>
              </a:solidFill>
            </a:rPr>
            <a:t>kontroll elvesztése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30442" y="4129559"/>
        <a:ext cx="9622045" cy="56272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9F8880-CEAB-4A53-98B9-007C90983DE8}">
      <dsp:nvSpPr>
        <dsp:cNvPr id="0" name=""/>
        <dsp:cNvSpPr/>
      </dsp:nvSpPr>
      <dsp:spPr>
        <a:xfrm>
          <a:off x="2445050" y="627258"/>
          <a:ext cx="4842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245" y="4572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74301" y="670403"/>
        <a:ext cx="25742" cy="5148"/>
      </dsp:txXfrm>
    </dsp:sp>
    <dsp:sp modelId="{7BACEAD0-986E-4371-97AA-BB4F47B1E380}">
      <dsp:nvSpPr>
        <dsp:cNvPr id="0" name=""/>
        <dsp:cNvSpPr/>
      </dsp:nvSpPr>
      <dsp:spPr>
        <a:xfrm>
          <a:off x="208389" y="1440"/>
          <a:ext cx="2238460" cy="134307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9686" tIns="115135" rIns="109686" bIns="11513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baseline="0">
              <a:solidFill>
                <a:schemeClr val="tx1"/>
              </a:solidFill>
            </a:rPr>
            <a:t>sportolókra</a:t>
          </a:r>
          <a:endParaRPr lang="en-US" sz="1700" kern="1200">
            <a:solidFill>
              <a:schemeClr val="tx1"/>
            </a:solidFill>
          </a:endParaRPr>
        </a:p>
      </dsp:txBody>
      <dsp:txXfrm>
        <a:off x="208389" y="1440"/>
        <a:ext cx="2238460" cy="1343076"/>
      </dsp:txXfrm>
    </dsp:sp>
    <dsp:sp modelId="{5C5E41D0-41C3-4E56-BFF1-4CBAF74DD0A0}">
      <dsp:nvSpPr>
        <dsp:cNvPr id="0" name=""/>
        <dsp:cNvSpPr/>
      </dsp:nvSpPr>
      <dsp:spPr>
        <a:xfrm>
          <a:off x="5198356" y="627258"/>
          <a:ext cx="4842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245" y="45720"/>
              </a:lnTo>
            </a:path>
          </a:pathLst>
        </a:custGeom>
        <a:noFill/>
        <a:ln w="9525" cap="flat" cmpd="sng" algn="ctr">
          <a:solidFill>
            <a:schemeClr val="accent5">
              <a:hueOff val="-2118795"/>
              <a:satOff val="559"/>
              <a:lumOff val="28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27607" y="670403"/>
        <a:ext cx="25742" cy="5148"/>
      </dsp:txXfrm>
    </dsp:sp>
    <dsp:sp modelId="{ADB02C25-B61B-4DB1-AF8B-4DEB95C53785}">
      <dsp:nvSpPr>
        <dsp:cNvPr id="0" name=""/>
        <dsp:cNvSpPr/>
      </dsp:nvSpPr>
      <dsp:spPr>
        <a:xfrm>
          <a:off x="2961695" y="1440"/>
          <a:ext cx="2238460" cy="1343076"/>
        </a:xfrm>
        <a:prstGeom prst="rect">
          <a:avLst/>
        </a:prstGeom>
        <a:solidFill>
          <a:schemeClr val="accent5">
            <a:hueOff val="-1906916"/>
            <a:satOff val="503"/>
            <a:lumOff val="255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9686" tIns="115135" rIns="109686" bIns="11513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>
              <a:solidFill>
                <a:schemeClr val="tx1"/>
              </a:solidFill>
            </a:rPr>
            <a:t>esztétikai sportok (tánc, gimnasztika, műkorcsolya) – 35%</a:t>
          </a:r>
          <a:endParaRPr lang="en-US" sz="1700" kern="1200">
            <a:solidFill>
              <a:schemeClr val="tx1"/>
            </a:solidFill>
          </a:endParaRPr>
        </a:p>
      </dsp:txBody>
      <dsp:txXfrm>
        <a:off x="2961695" y="1440"/>
        <a:ext cx="2238460" cy="1343076"/>
      </dsp:txXfrm>
    </dsp:sp>
    <dsp:sp modelId="{248BB916-D329-46D8-90D2-6D4F92B2D3C6}">
      <dsp:nvSpPr>
        <dsp:cNvPr id="0" name=""/>
        <dsp:cNvSpPr/>
      </dsp:nvSpPr>
      <dsp:spPr>
        <a:xfrm>
          <a:off x="7951662" y="627258"/>
          <a:ext cx="4842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245" y="45720"/>
              </a:lnTo>
            </a:path>
          </a:pathLst>
        </a:custGeom>
        <a:noFill/>
        <a:ln w="9525" cap="flat" cmpd="sng" algn="ctr">
          <a:solidFill>
            <a:schemeClr val="accent5">
              <a:hueOff val="-4237590"/>
              <a:satOff val="1118"/>
              <a:lumOff val="56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180913" y="670403"/>
        <a:ext cx="25742" cy="5148"/>
      </dsp:txXfrm>
    </dsp:sp>
    <dsp:sp modelId="{38DA67C5-A8E9-46DE-AD88-DE57E515276C}">
      <dsp:nvSpPr>
        <dsp:cNvPr id="0" name=""/>
        <dsp:cNvSpPr/>
      </dsp:nvSpPr>
      <dsp:spPr>
        <a:xfrm>
          <a:off x="5715001" y="1440"/>
          <a:ext cx="2238460" cy="1343076"/>
        </a:xfrm>
        <a:prstGeom prst="rect">
          <a:avLst/>
        </a:prstGeom>
        <a:solidFill>
          <a:schemeClr val="accent5">
            <a:hueOff val="-3813831"/>
            <a:satOff val="1006"/>
            <a:lumOff val="51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9686" tIns="115135" rIns="109686" bIns="11513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>
              <a:solidFill>
                <a:schemeClr val="tx1"/>
              </a:solidFill>
              <a:latin typeface="Century Schoolbook" panose="02040604050505020304"/>
            </a:rPr>
            <a:t>súlykategóriás</a:t>
          </a:r>
          <a:r>
            <a:rPr lang="hu-HU" sz="1700" kern="1200">
              <a:solidFill>
                <a:schemeClr val="tx1"/>
              </a:solidFill>
            </a:rPr>
            <a:t> sportok (judo, bírkózás) – 29%</a:t>
          </a:r>
          <a:endParaRPr lang="en-US" sz="1700" kern="1200">
            <a:solidFill>
              <a:schemeClr val="tx1"/>
            </a:solidFill>
          </a:endParaRPr>
        </a:p>
      </dsp:txBody>
      <dsp:txXfrm>
        <a:off x="5715001" y="1440"/>
        <a:ext cx="2238460" cy="1343076"/>
      </dsp:txXfrm>
    </dsp:sp>
    <dsp:sp modelId="{D7003CC3-7B29-4F2A-BC6C-5AE516DDF1CD}">
      <dsp:nvSpPr>
        <dsp:cNvPr id="0" name=""/>
        <dsp:cNvSpPr/>
      </dsp:nvSpPr>
      <dsp:spPr>
        <a:xfrm>
          <a:off x="1327620" y="1342716"/>
          <a:ext cx="8259917" cy="484245"/>
        </a:xfrm>
        <a:custGeom>
          <a:avLst/>
          <a:gdLst/>
          <a:ahLst/>
          <a:cxnLst/>
          <a:rect l="0" t="0" r="0" b="0"/>
          <a:pathLst>
            <a:path>
              <a:moveTo>
                <a:pt x="8259917" y="0"/>
              </a:moveTo>
              <a:lnTo>
                <a:pt x="8259917" y="259222"/>
              </a:lnTo>
              <a:lnTo>
                <a:pt x="0" y="259222"/>
              </a:lnTo>
              <a:lnTo>
                <a:pt x="0" y="484245"/>
              </a:lnTo>
            </a:path>
          </a:pathLst>
        </a:custGeom>
        <a:noFill/>
        <a:ln w="9525" cap="flat" cmpd="sng" algn="ctr">
          <a:solidFill>
            <a:schemeClr val="accent5">
              <a:hueOff val="-6356385"/>
              <a:satOff val="1676"/>
              <a:lumOff val="85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50680" y="1582264"/>
        <a:ext cx="413797" cy="5148"/>
      </dsp:txXfrm>
    </dsp:sp>
    <dsp:sp modelId="{EC3808BD-9DA3-4F2E-8E21-E9F6A2594640}">
      <dsp:nvSpPr>
        <dsp:cNvPr id="0" name=""/>
        <dsp:cNvSpPr/>
      </dsp:nvSpPr>
      <dsp:spPr>
        <a:xfrm>
          <a:off x="8468307" y="1440"/>
          <a:ext cx="2238460" cy="1343076"/>
        </a:xfrm>
        <a:prstGeom prst="rect">
          <a:avLst/>
        </a:prstGeom>
        <a:solidFill>
          <a:schemeClr val="accent5">
            <a:hueOff val="-5720747"/>
            <a:satOff val="1509"/>
            <a:lumOff val="765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9686" tIns="115135" rIns="109686" bIns="11513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>
              <a:solidFill>
                <a:schemeClr val="tx1"/>
              </a:solidFill>
            </a:rPr>
            <a:t>állóképességi sportok (kerékpár, úszás, futás) – 20%</a:t>
          </a:r>
          <a:endParaRPr lang="en-US" sz="1700" kern="1200">
            <a:solidFill>
              <a:schemeClr val="tx1"/>
            </a:solidFill>
          </a:endParaRPr>
        </a:p>
      </dsp:txBody>
      <dsp:txXfrm>
        <a:off x="8468307" y="1440"/>
        <a:ext cx="2238460" cy="1343076"/>
      </dsp:txXfrm>
    </dsp:sp>
    <dsp:sp modelId="{41A2A6BD-33F9-44F5-9CEB-0F294A579831}">
      <dsp:nvSpPr>
        <dsp:cNvPr id="0" name=""/>
        <dsp:cNvSpPr/>
      </dsp:nvSpPr>
      <dsp:spPr>
        <a:xfrm>
          <a:off x="2445050" y="2485179"/>
          <a:ext cx="4842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245" y="45720"/>
              </a:lnTo>
            </a:path>
          </a:pathLst>
        </a:custGeom>
        <a:noFill/>
        <a:ln w="9525" cap="flat" cmpd="sng" algn="ctr">
          <a:solidFill>
            <a:schemeClr val="accent5">
              <a:hueOff val="-8475180"/>
              <a:satOff val="2235"/>
              <a:lumOff val="113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74301" y="2528325"/>
        <a:ext cx="25742" cy="5148"/>
      </dsp:txXfrm>
    </dsp:sp>
    <dsp:sp modelId="{80A1763C-F804-4C2A-9E56-7B76CF133EF9}">
      <dsp:nvSpPr>
        <dsp:cNvPr id="0" name=""/>
        <dsp:cNvSpPr/>
      </dsp:nvSpPr>
      <dsp:spPr>
        <a:xfrm>
          <a:off x="208389" y="1859361"/>
          <a:ext cx="2238460" cy="1343076"/>
        </a:xfrm>
        <a:prstGeom prst="rect">
          <a:avLst/>
        </a:prstGeom>
        <a:solidFill>
          <a:schemeClr val="accent5">
            <a:hueOff val="-7627663"/>
            <a:satOff val="2012"/>
            <a:lumOff val="102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9686" tIns="115135" rIns="109686" bIns="11513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>
              <a:solidFill>
                <a:schemeClr val="tx1"/>
              </a:solidFill>
            </a:rPr>
            <a:t>technikai sportok (golf, magasugrás) – 14%</a:t>
          </a:r>
          <a:endParaRPr lang="en-US" sz="1700" kern="1200">
            <a:solidFill>
              <a:schemeClr val="tx1"/>
            </a:solidFill>
          </a:endParaRPr>
        </a:p>
      </dsp:txBody>
      <dsp:txXfrm>
        <a:off x="208389" y="1859361"/>
        <a:ext cx="2238460" cy="1343076"/>
      </dsp:txXfrm>
    </dsp:sp>
    <dsp:sp modelId="{13EE9FD8-0CA2-4DEB-A436-D2C94571CFFC}">
      <dsp:nvSpPr>
        <dsp:cNvPr id="0" name=""/>
        <dsp:cNvSpPr/>
      </dsp:nvSpPr>
      <dsp:spPr>
        <a:xfrm>
          <a:off x="5198356" y="2485179"/>
          <a:ext cx="4842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245" y="45720"/>
              </a:lnTo>
            </a:path>
          </a:pathLst>
        </a:custGeom>
        <a:noFill/>
        <a:ln w="9525" cap="flat" cmpd="sng" algn="ctr">
          <a:solidFill>
            <a:schemeClr val="accent5">
              <a:hueOff val="-10593976"/>
              <a:satOff val="2794"/>
              <a:lumOff val="141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27607" y="2528325"/>
        <a:ext cx="25742" cy="5148"/>
      </dsp:txXfrm>
    </dsp:sp>
    <dsp:sp modelId="{747A577A-7C31-4E54-A0C1-E72D54A25309}">
      <dsp:nvSpPr>
        <dsp:cNvPr id="0" name=""/>
        <dsp:cNvSpPr/>
      </dsp:nvSpPr>
      <dsp:spPr>
        <a:xfrm>
          <a:off x="2961695" y="1859361"/>
          <a:ext cx="2238460" cy="1343076"/>
        </a:xfrm>
        <a:prstGeom prst="rect">
          <a:avLst/>
        </a:prstGeom>
        <a:solidFill>
          <a:schemeClr val="accent5">
            <a:hueOff val="-9534578"/>
            <a:satOff val="2515"/>
            <a:lumOff val="1275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9686" tIns="115135" rIns="109686" bIns="11513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>
              <a:solidFill>
                <a:schemeClr val="tx1"/>
              </a:solidFill>
              <a:latin typeface="Century Schoolbook" panose="02040604050505020304"/>
            </a:rPr>
            <a:t>labdajátékok</a:t>
          </a:r>
          <a:r>
            <a:rPr lang="hu-HU" sz="1700" kern="1200">
              <a:solidFill>
                <a:schemeClr val="tx1"/>
              </a:solidFill>
            </a:rPr>
            <a:t> (röplabda, futball) – 12%</a:t>
          </a:r>
          <a:endParaRPr lang="en-US" sz="1700" kern="1200">
            <a:solidFill>
              <a:schemeClr val="tx1"/>
            </a:solidFill>
          </a:endParaRPr>
        </a:p>
      </dsp:txBody>
      <dsp:txXfrm>
        <a:off x="2961695" y="1859361"/>
        <a:ext cx="2238460" cy="1343076"/>
      </dsp:txXfrm>
    </dsp:sp>
    <dsp:sp modelId="{42AB6671-3D19-4E76-A86B-2D735308DC2D}">
      <dsp:nvSpPr>
        <dsp:cNvPr id="0" name=""/>
        <dsp:cNvSpPr/>
      </dsp:nvSpPr>
      <dsp:spPr>
        <a:xfrm>
          <a:off x="7951662" y="2485179"/>
          <a:ext cx="4842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245" y="45720"/>
              </a:lnTo>
            </a:path>
          </a:pathLst>
        </a:custGeom>
        <a:noFill/>
        <a:ln w="9525" cap="flat" cmpd="sng" algn="ctr">
          <a:solidFill>
            <a:schemeClr val="accent5">
              <a:hueOff val="-12712771"/>
              <a:satOff val="3353"/>
              <a:lumOff val="169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180913" y="2528325"/>
        <a:ext cx="25742" cy="5148"/>
      </dsp:txXfrm>
    </dsp:sp>
    <dsp:sp modelId="{92180909-92D5-42D7-AB41-D9A5BD1DDF37}">
      <dsp:nvSpPr>
        <dsp:cNvPr id="0" name=""/>
        <dsp:cNvSpPr/>
      </dsp:nvSpPr>
      <dsp:spPr>
        <a:xfrm>
          <a:off x="5715001" y="1859361"/>
          <a:ext cx="2238460" cy="1343076"/>
        </a:xfrm>
        <a:prstGeom prst="rect">
          <a:avLst/>
        </a:prstGeom>
        <a:solidFill>
          <a:schemeClr val="accent5">
            <a:hueOff val="-11441494"/>
            <a:satOff val="3017"/>
            <a:lumOff val="1529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9686" tIns="115135" rIns="109686" bIns="11513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baseline="0">
              <a:solidFill>
                <a:schemeClr val="tx1"/>
              </a:solidFill>
            </a:rPr>
            <a:t>szépségversenyzők, modellek</a:t>
          </a:r>
          <a:endParaRPr lang="en-US" sz="1700" kern="1200">
            <a:solidFill>
              <a:schemeClr val="tx1"/>
            </a:solidFill>
          </a:endParaRPr>
        </a:p>
      </dsp:txBody>
      <dsp:txXfrm>
        <a:off x="5715001" y="1859361"/>
        <a:ext cx="2238460" cy="1343076"/>
      </dsp:txXfrm>
    </dsp:sp>
    <dsp:sp modelId="{4F781E8A-5897-44E7-8E43-F2F7C67EE429}">
      <dsp:nvSpPr>
        <dsp:cNvPr id="0" name=""/>
        <dsp:cNvSpPr/>
      </dsp:nvSpPr>
      <dsp:spPr>
        <a:xfrm>
          <a:off x="1327620" y="3200638"/>
          <a:ext cx="8259917" cy="484245"/>
        </a:xfrm>
        <a:custGeom>
          <a:avLst/>
          <a:gdLst/>
          <a:ahLst/>
          <a:cxnLst/>
          <a:rect l="0" t="0" r="0" b="0"/>
          <a:pathLst>
            <a:path>
              <a:moveTo>
                <a:pt x="8259917" y="0"/>
              </a:moveTo>
              <a:lnTo>
                <a:pt x="8259917" y="259222"/>
              </a:lnTo>
              <a:lnTo>
                <a:pt x="0" y="259222"/>
              </a:lnTo>
              <a:lnTo>
                <a:pt x="0" y="484245"/>
              </a:lnTo>
            </a:path>
          </a:pathLst>
        </a:custGeom>
        <a:noFill/>
        <a:ln w="9525" cap="flat" cmpd="sng" algn="ctr">
          <a:solidFill>
            <a:schemeClr val="accent5">
              <a:hueOff val="-14831567"/>
              <a:satOff val="3911"/>
              <a:lumOff val="198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50680" y="3440186"/>
        <a:ext cx="413797" cy="5148"/>
      </dsp:txXfrm>
    </dsp:sp>
    <dsp:sp modelId="{57687DE0-3B2F-42BB-A782-F408907FB55B}">
      <dsp:nvSpPr>
        <dsp:cNvPr id="0" name=""/>
        <dsp:cNvSpPr/>
      </dsp:nvSpPr>
      <dsp:spPr>
        <a:xfrm>
          <a:off x="8468307" y="1859361"/>
          <a:ext cx="2238460" cy="1343076"/>
        </a:xfrm>
        <a:prstGeom prst="rect">
          <a:avLst/>
        </a:prstGeom>
        <a:solidFill>
          <a:schemeClr val="accent5">
            <a:hueOff val="-13348410"/>
            <a:satOff val="3520"/>
            <a:lumOff val="1784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9686" tIns="115135" rIns="109686" bIns="11513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baseline="0">
              <a:solidFill>
                <a:schemeClr val="tx1"/>
              </a:solidFill>
            </a:rPr>
            <a:t>testdiszmorfiás zavartól szenvedőkre</a:t>
          </a:r>
          <a:endParaRPr lang="en-US" sz="1700" kern="1200">
            <a:solidFill>
              <a:schemeClr val="tx1"/>
            </a:solidFill>
          </a:endParaRPr>
        </a:p>
      </dsp:txBody>
      <dsp:txXfrm>
        <a:off x="8468307" y="1859361"/>
        <a:ext cx="2238460" cy="1343076"/>
      </dsp:txXfrm>
    </dsp:sp>
    <dsp:sp modelId="{B8FA6AB9-22D5-4AEF-9820-694A55442DE9}">
      <dsp:nvSpPr>
        <dsp:cNvPr id="0" name=""/>
        <dsp:cNvSpPr/>
      </dsp:nvSpPr>
      <dsp:spPr>
        <a:xfrm>
          <a:off x="2445050" y="4343101"/>
          <a:ext cx="4842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245" y="45720"/>
              </a:lnTo>
            </a:path>
          </a:pathLst>
        </a:custGeom>
        <a:noFill/>
        <a:ln w="9525" cap="flat" cmpd="sng" algn="ctr">
          <a:solidFill>
            <a:schemeClr val="accent5">
              <a:hueOff val="-16950361"/>
              <a:satOff val="4470"/>
              <a:lumOff val="226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74301" y="4386247"/>
        <a:ext cx="25742" cy="5148"/>
      </dsp:txXfrm>
    </dsp:sp>
    <dsp:sp modelId="{25000B42-6EA3-429D-9353-CFB3B27E0358}">
      <dsp:nvSpPr>
        <dsp:cNvPr id="0" name=""/>
        <dsp:cNvSpPr/>
      </dsp:nvSpPr>
      <dsp:spPr>
        <a:xfrm>
          <a:off x="208389" y="3717283"/>
          <a:ext cx="2238460" cy="1343076"/>
        </a:xfrm>
        <a:prstGeom prst="rect">
          <a:avLst/>
        </a:prstGeom>
        <a:solidFill>
          <a:schemeClr val="accent5">
            <a:hueOff val="-15255325"/>
            <a:satOff val="4023"/>
            <a:lumOff val="2039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9686" tIns="115135" rIns="109686" bIns="11513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baseline="0">
              <a:solidFill>
                <a:schemeClr val="tx1"/>
              </a:solidFill>
            </a:rPr>
            <a:t>testépítőkre</a:t>
          </a:r>
          <a:endParaRPr lang="en-US" sz="1700" kern="1200">
            <a:solidFill>
              <a:schemeClr val="tx1"/>
            </a:solidFill>
          </a:endParaRPr>
        </a:p>
      </dsp:txBody>
      <dsp:txXfrm>
        <a:off x="208389" y="3717283"/>
        <a:ext cx="2238460" cy="1343076"/>
      </dsp:txXfrm>
    </dsp:sp>
    <dsp:sp modelId="{8A5DEA2C-0D8C-44C6-BA17-4CE07FF826B6}">
      <dsp:nvSpPr>
        <dsp:cNvPr id="0" name=""/>
        <dsp:cNvSpPr/>
      </dsp:nvSpPr>
      <dsp:spPr>
        <a:xfrm>
          <a:off x="5198356" y="4343101"/>
          <a:ext cx="4842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245" y="45720"/>
              </a:lnTo>
            </a:path>
          </a:pathLst>
        </a:custGeom>
        <a:noFill/>
        <a:ln w="9525" cap="flat" cmpd="sng" algn="ctr">
          <a:solidFill>
            <a:schemeClr val="accent5">
              <a:hueOff val="-19069156"/>
              <a:satOff val="5029"/>
              <a:lumOff val="254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27607" y="4386247"/>
        <a:ext cx="25742" cy="5148"/>
      </dsp:txXfrm>
    </dsp:sp>
    <dsp:sp modelId="{D8529157-2947-4484-8AEC-4FFDD5DD26A4}">
      <dsp:nvSpPr>
        <dsp:cNvPr id="0" name=""/>
        <dsp:cNvSpPr/>
      </dsp:nvSpPr>
      <dsp:spPr>
        <a:xfrm>
          <a:off x="2961695" y="3717283"/>
          <a:ext cx="2238460" cy="1343076"/>
        </a:xfrm>
        <a:prstGeom prst="rect">
          <a:avLst/>
        </a:prstGeom>
        <a:solidFill>
          <a:schemeClr val="accent5">
            <a:hueOff val="-17162241"/>
            <a:satOff val="4526"/>
            <a:lumOff val="2294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9686" tIns="115135" rIns="109686" bIns="11513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baseline="0">
              <a:solidFill>
                <a:schemeClr val="tx1"/>
              </a:solidFill>
            </a:rPr>
            <a:t>azokra, akik kiskorukban túlsúllyal küzdöttek</a:t>
          </a:r>
          <a:endParaRPr lang="en-US" sz="1700" kern="1200">
            <a:solidFill>
              <a:schemeClr val="tx1"/>
            </a:solidFill>
          </a:endParaRPr>
        </a:p>
      </dsp:txBody>
      <dsp:txXfrm>
        <a:off x="2961695" y="3717283"/>
        <a:ext cx="2238460" cy="1343076"/>
      </dsp:txXfrm>
    </dsp:sp>
    <dsp:sp modelId="{F9125047-E3B5-4F75-AE45-3B29E9425D1E}">
      <dsp:nvSpPr>
        <dsp:cNvPr id="0" name=""/>
        <dsp:cNvSpPr/>
      </dsp:nvSpPr>
      <dsp:spPr>
        <a:xfrm>
          <a:off x="5715001" y="3717283"/>
          <a:ext cx="2238460" cy="1343076"/>
        </a:xfrm>
        <a:prstGeom prst="rect">
          <a:avLst/>
        </a:prstGeom>
        <a:solidFill>
          <a:schemeClr val="accent5">
            <a:hueOff val="-19069156"/>
            <a:satOff val="5029"/>
            <a:lumOff val="2549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9686" tIns="115135" rIns="109686" bIns="11513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baseline="0">
              <a:solidFill>
                <a:schemeClr val="tx1"/>
              </a:solidFill>
              <a:latin typeface="Century Schoolbook" panose="02040604050505020304"/>
            </a:rPr>
            <a:t>színészekre</a:t>
          </a:r>
          <a:endParaRPr lang="en-US" sz="1700" kern="1200">
            <a:solidFill>
              <a:schemeClr val="tx1"/>
            </a:solidFill>
          </a:endParaRPr>
        </a:p>
      </dsp:txBody>
      <dsp:txXfrm>
        <a:off x="5715001" y="3717283"/>
        <a:ext cx="2238460" cy="134307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3D138-F5D1-45A7-8F51-E6A36C14AE5C}">
      <dsp:nvSpPr>
        <dsp:cNvPr id="0" name=""/>
        <dsp:cNvSpPr/>
      </dsp:nvSpPr>
      <dsp:spPr>
        <a:xfrm>
          <a:off x="0" y="348643"/>
          <a:ext cx="6518619" cy="119778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baseline="0" dirty="0">
              <a:solidFill>
                <a:schemeClr val="tx1"/>
              </a:solidFill>
            </a:rPr>
            <a:t>Amikor a fiatalok belépnek a serdülőkorba a testük elkezd változni. Legtöbbjük ilyenkor hirtelen szed fel kilókat, amihez a testmagasság egy darabig nem igazodik. Az elhízás és alacsonyabb termet miatt gyökeres életmódváltozás állhat be.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58471" y="407114"/>
        <a:ext cx="6401677" cy="1080845"/>
      </dsp:txXfrm>
    </dsp:sp>
    <dsp:sp modelId="{920677FD-7B3E-419D-803A-5D13C24BD0A0}">
      <dsp:nvSpPr>
        <dsp:cNvPr id="0" name=""/>
        <dsp:cNvSpPr/>
      </dsp:nvSpPr>
      <dsp:spPr>
        <a:xfrm>
          <a:off x="0" y="1586751"/>
          <a:ext cx="6518619" cy="1197787"/>
        </a:xfrm>
        <a:prstGeom prst="roundRect">
          <a:avLst/>
        </a:prstGeom>
        <a:solidFill>
          <a:schemeClr val="accent5">
            <a:hueOff val="-4767289"/>
            <a:satOff val="1257"/>
            <a:lumOff val="637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baseline="0" dirty="0">
              <a:solidFill>
                <a:schemeClr val="tx1"/>
              </a:solidFill>
            </a:rPr>
            <a:t>A fiatalkori elhízást, illetve alacsonyabb méretet általában </a:t>
          </a:r>
          <a:r>
            <a:rPr lang="hu-HU" sz="1400" kern="1200" baseline="0" dirty="0" err="1">
              <a:solidFill>
                <a:schemeClr val="tx1"/>
              </a:solidFill>
            </a:rPr>
            <a:t>kinövik</a:t>
          </a:r>
          <a:r>
            <a:rPr lang="hu-HU" sz="1400" kern="1200" baseline="0" dirty="0">
              <a:solidFill>
                <a:schemeClr val="tx1"/>
              </a:solidFill>
            </a:rPr>
            <a:t> a serdülőkor végére. 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58471" y="1645222"/>
        <a:ext cx="6401677" cy="1080845"/>
      </dsp:txXfrm>
    </dsp:sp>
    <dsp:sp modelId="{5116C6E9-4966-421A-A09D-9BBAC2AB4FCA}">
      <dsp:nvSpPr>
        <dsp:cNvPr id="0" name=""/>
        <dsp:cNvSpPr/>
      </dsp:nvSpPr>
      <dsp:spPr>
        <a:xfrm>
          <a:off x="0" y="2824858"/>
          <a:ext cx="6518619" cy="1197787"/>
        </a:xfrm>
        <a:prstGeom prst="roundRect">
          <a:avLst/>
        </a:prstGeom>
        <a:solidFill>
          <a:schemeClr val="accent5">
            <a:hueOff val="-9534578"/>
            <a:satOff val="2515"/>
            <a:lumOff val="1275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baseline="0" dirty="0">
              <a:solidFill>
                <a:schemeClr val="tx1"/>
              </a:solidFill>
            </a:rPr>
            <a:t>A vélt vagy valós súlyfelesleg miatt egyes fiatalok gyakran hánytatják magukat,. Először csak néha, aztán egyre gyakrabban, végül napi rendszerességgel végzett szokássá válik. Többnyire környezete nem tud a dologról, egészen addig, amíg le nem bukik, vagy olyan egészségkárosodást nem szenved, amire már felfigyelnek családtagjai, barátai.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58471" y="2883329"/>
        <a:ext cx="6401677" cy="1080845"/>
      </dsp:txXfrm>
    </dsp:sp>
    <dsp:sp modelId="{04774D58-E786-4DD9-926B-17B0B84CEB93}">
      <dsp:nvSpPr>
        <dsp:cNvPr id="0" name=""/>
        <dsp:cNvSpPr/>
      </dsp:nvSpPr>
      <dsp:spPr>
        <a:xfrm>
          <a:off x="0" y="4062966"/>
          <a:ext cx="6518619" cy="1197787"/>
        </a:xfrm>
        <a:prstGeom prst="roundRect">
          <a:avLst/>
        </a:prstGeom>
        <a:solidFill>
          <a:schemeClr val="accent5">
            <a:hueOff val="-14301867"/>
            <a:satOff val="3772"/>
            <a:lumOff val="1912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baseline="0" dirty="0">
              <a:solidFill>
                <a:schemeClr val="tx1"/>
              </a:solidFill>
            </a:rPr>
            <a:t>A túlhajszolás és alultápláltság idővel megmutatkozik az egészségi állapoton, ingerültség, fáradékonyság, szellemi kimerültség és számos egyéb formában jelentkező tünetekből csak ritkán és szakember felügyelete mellett derül ki a baj valódi oka.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58471" y="4121437"/>
        <a:ext cx="6401677" cy="1080845"/>
      </dsp:txXfrm>
    </dsp:sp>
    <dsp:sp modelId="{55CF4E1F-7FF7-4008-BD44-8F8F305D7A87}">
      <dsp:nvSpPr>
        <dsp:cNvPr id="0" name=""/>
        <dsp:cNvSpPr/>
      </dsp:nvSpPr>
      <dsp:spPr>
        <a:xfrm>
          <a:off x="0" y="5301073"/>
          <a:ext cx="6518619" cy="1197787"/>
        </a:xfrm>
        <a:prstGeom prst="roundRect">
          <a:avLst/>
        </a:prstGeom>
        <a:solidFill>
          <a:schemeClr val="accent5">
            <a:hueOff val="-19069156"/>
            <a:satOff val="5029"/>
            <a:lumOff val="2549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baseline="0" dirty="0">
              <a:solidFill>
                <a:schemeClr val="tx1"/>
              </a:solidFill>
            </a:rPr>
            <a:t>Egy 2018-as adat </a:t>
          </a:r>
          <a:r>
            <a:rPr lang="hu-HU" sz="1400" kern="1200" baseline="0" dirty="0">
              <a:solidFill>
                <a:schemeClr val="tx1"/>
              </a:solidFill>
              <a:latin typeface="Century Schoolbook" panose="02040604050505020304"/>
            </a:rPr>
            <a:t>szerint</a:t>
          </a:r>
          <a:r>
            <a:rPr lang="hu-HU" sz="1400" kern="1200" baseline="0" dirty="0">
              <a:solidFill>
                <a:schemeClr val="tx1"/>
              </a:solidFill>
            </a:rPr>
            <a:t> a fiatalok 3%-</a:t>
          </a:r>
          <a:r>
            <a:rPr lang="hu-HU" sz="1400" kern="1200" baseline="0" dirty="0" err="1">
              <a:solidFill>
                <a:schemeClr val="tx1"/>
              </a:solidFill>
            </a:rPr>
            <a:t>nál</a:t>
          </a:r>
          <a:r>
            <a:rPr lang="hu-HU" sz="1400" kern="1200" baseline="0" dirty="0">
              <a:solidFill>
                <a:schemeClr val="tx1"/>
              </a:solidFill>
            </a:rPr>
            <a:t> diagnosztizáltak súlyos </a:t>
          </a:r>
          <a:r>
            <a:rPr lang="hu-HU" sz="1400" kern="1200" baseline="0" dirty="0" err="1">
              <a:solidFill>
                <a:schemeClr val="tx1"/>
              </a:solidFill>
            </a:rPr>
            <a:t>étezési</a:t>
          </a:r>
          <a:r>
            <a:rPr lang="hu-HU" sz="1400" kern="1200" baseline="0" dirty="0">
              <a:solidFill>
                <a:schemeClr val="tx1"/>
              </a:solidFill>
            </a:rPr>
            <a:t> zavart (13-18 éves korosztály).</a:t>
          </a:r>
          <a:r>
            <a:rPr lang="hu-HU" sz="1400" kern="1200" dirty="0">
              <a:solidFill>
                <a:schemeClr val="tx1"/>
              </a:solidFill>
              <a:latin typeface="Century Schoolbook" panose="02040604050505020304"/>
            </a:rPr>
            <a:t> Ez kb. 1 260 000 embert jelent.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58471" y="5359544"/>
        <a:ext cx="6401677" cy="10808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629051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83282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2232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01734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5646523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52901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32847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33423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91824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97805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97015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561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663616" y="3119382"/>
            <a:ext cx="9026153" cy="1033199"/>
          </a:xfrm>
        </p:spPr>
        <p:txBody>
          <a:bodyPr anchor="b">
            <a:normAutofit/>
          </a:bodyPr>
          <a:lstStyle/>
          <a:p>
            <a:r>
              <a:rPr lang="hu-HU" sz="6000">
                <a:latin typeface="Calibri"/>
                <a:cs typeface="Arial"/>
              </a:rPr>
              <a:t>Étkezési zavarok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663616" y="4804017"/>
            <a:ext cx="9026153" cy="1306266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 err="1">
                <a:solidFill>
                  <a:schemeClr val="tx2"/>
                </a:solidFill>
                <a:cs typeface="Calibri"/>
              </a:rPr>
              <a:t>összeállította</a:t>
            </a:r>
            <a:r>
              <a:rPr lang="en-US" sz="3200" dirty="0">
                <a:solidFill>
                  <a:schemeClr val="tx2"/>
                </a:solidFill>
                <a:cs typeface="Calibri"/>
              </a:rPr>
              <a:t>: </a:t>
            </a:r>
            <a:r>
              <a:rPr lang="en-US" sz="3200" dirty="0" err="1">
                <a:solidFill>
                  <a:schemeClr val="tx2"/>
                </a:solidFill>
                <a:cs typeface="Calibri"/>
              </a:rPr>
              <a:t>Tóth</a:t>
            </a:r>
            <a:r>
              <a:rPr lang="en-US" sz="3200" dirty="0">
                <a:solidFill>
                  <a:schemeClr val="tx2"/>
                </a:solidFill>
                <a:cs typeface="Calibri"/>
              </a:rPr>
              <a:t> Kamilla</a:t>
            </a:r>
          </a:p>
          <a:p>
            <a:r>
              <a:rPr lang="en-US" sz="2400" dirty="0" err="1">
                <a:solidFill>
                  <a:schemeClr val="tx2"/>
                </a:solidFill>
                <a:cs typeface="Calibri"/>
              </a:rPr>
              <a:t>projektvezető</a:t>
            </a:r>
            <a:r>
              <a:rPr lang="en-US" sz="2400" dirty="0">
                <a:solidFill>
                  <a:schemeClr val="tx2"/>
                </a:solidFill>
                <a:cs typeface="Calibri"/>
              </a:rPr>
              <a:t>: K. </a:t>
            </a:r>
            <a:r>
              <a:rPr lang="en-US" sz="2400" dirty="0" err="1">
                <a:solidFill>
                  <a:schemeClr val="tx2"/>
                </a:solidFill>
                <a:cs typeface="Calibri"/>
              </a:rPr>
              <a:t>Baudiss</a:t>
            </a:r>
            <a:r>
              <a:rPr lang="en-US" sz="2400" dirty="0">
                <a:solidFill>
                  <a:schemeClr val="tx2"/>
                </a:solidFill>
                <a:cs typeface="Calibri"/>
              </a:rPr>
              <a:t> Katalin</a:t>
            </a:r>
          </a:p>
          <a:p>
            <a:endParaRPr lang="hu-HU" sz="3200">
              <a:solidFill>
                <a:schemeClr val="tx2"/>
              </a:solidFill>
              <a:cs typeface="Calibri" panose="020F0502020204030204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734FEF0-069B-48C5-BACF-9716F030123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2811"/>
            <a:ext cx="1286934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1484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7806" y="-2950"/>
            <a:ext cx="9858383" cy="1153498"/>
          </a:xfrm>
        </p:spPr>
        <p:txBody>
          <a:bodyPr>
            <a:normAutofit/>
          </a:bodyPr>
          <a:lstStyle/>
          <a:p>
            <a:r>
              <a:rPr lang="hu-HU"/>
              <a:t>6. Kikre jellemző?</a:t>
            </a:r>
          </a:p>
        </p:txBody>
      </p:sp>
      <p:graphicFrame>
        <p:nvGraphicFramePr>
          <p:cNvPr id="9" name="Tartalom helye 2">
            <a:extLst>
              <a:ext uri="{FF2B5EF4-FFF2-40B4-BE49-F238E27FC236}">
                <a16:creationId xmlns:a16="http://schemas.microsoft.com/office/drawing/2014/main" id="{FAD8A143-1A20-4AA7-81F1-A2A6FAD791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730323"/>
              </p:ext>
            </p:extLst>
          </p:nvPr>
        </p:nvGraphicFramePr>
        <p:xfrm>
          <a:off x="205095" y="1533732"/>
          <a:ext cx="10915158" cy="506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949669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0B3D270-B19D-4DB8-BD3C-3E707485B51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541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40D784D6-FF2A-4085-99ED-A06BEEA9C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188" y="-503622"/>
            <a:ext cx="3726593" cy="5183777"/>
          </a:xfrm>
        </p:spPr>
        <p:txBody>
          <a:bodyPr anchor="ctr">
            <a:normAutofit/>
          </a:bodyPr>
          <a:lstStyle/>
          <a:p>
            <a:r>
              <a:rPr lang="hu-HU" sz="2000">
                <a:solidFill>
                  <a:srgbClr val="FFFFFF"/>
                </a:solidFill>
              </a:rPr>
              <a:t>7. A legveszélyeztetettebb korosztály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9BDAF94-B52E-4307-B54C-EF413086FC7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id="{72DDED37-2D61-45F2-95DF-480AB6FDAD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9084658"/>
              </p:ext>
            </p:extLst>
          </p:nvPr>
        </p:nvGraphicFramePr>
        <p:xfrm>
          <a:off x="4413008" y="67253"/>
          <a:ext cx="6518619" cy="6847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010714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9">
            <a:extLst>
              <a:ext uri="{FF2B5EF4-FFF2-40B4-BE49-F238E27FC236}">
                <a16:creationId xmlns:a16="http://schemas.microsoft.com/office/drawing/2014/main" id="{33801627-6861-4EA9-BE98-E0CE33A894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43466" cy="6858000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93C1483F-490E-4C8A-8765-1F8AF0C67D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0"/>
            <a:ext cx="3736189" cy="6858000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5180A25C-E5F3-4502-8E41-296E65B4D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28" y="1360642"/>
            <a:ext cx="3742658" cy="4811558"/>
          </a:xfrm>
          <a:noFill/>
        </p:spPr>
        <p:txBody>
          <a:bodyPr anchor="t">
            <a:normAutofit/>
          </a:bodyPr>
          <a:lstStyle/>
          <a:p>
            <a:r>
              <a:rPr lang="hu-HU" sz="2800" b="1" dirty="0">
                <a:solidFill>
                  <a:schemeClr val="accent4"/>
                </a:solidFill>
                <a:cs typeface="Calibri Light"/>
              </a:rPr>
              <a:t>8.1 Következmények: anorexia </a:t>
            </a:r>
            <a:r>
              <a:rPr lang="hu-HU" sz="2800" b="1" dirty="0" err="1">
                <a:solidFill>
                  <a:schemeClr val="accent4"/>
                </a:solidFill>
                <a:cs typeface="Calibri Light"/>
              </a:rPr>
              <a:t>nervosa</a:t>
            </a:r>
            <a:endParaRPr lang="hu-HU" sz="2800" b="1">
              <a:solidFill>
                <a:schemeClr val="accent4"/>
              </a:solidFill>
            </a:endParaRPr>
          </a:p>
        </p:txBody>
      </p:sp>
      <p:sp useBgFill="1">
        <p:nvSpPr>
          <p:cNvPr id="24" name="Rectangle 13">
            <a:extLst>
              <a:ext uri="{FF2B5EF4-FFF2-40B4-BE49-F238E27FC236}">
                <a16:creationId xmlns:a16="http://schemas.microsoft.com/office/drawing/2014/main" id="{0249BF42-D05C-4553-9417-7B869575929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9654" y="0"/>
            <a:ext cx="691318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821898" y="430555"/>
            <a:ext cx="6051589" cy="598568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b="1">
                <a:ea typeface="+mn-lt"/>
                <a:cs typeface="+mn-lt"/>
              </a:rPr>
              <a:t>Az anorexiának van a legmagasabb halálozási aránya a mentális betegségek között - 5.86%</a:t>
            </a:r>
            <a:endParaRPr lang="hu-HU" b="1" dirty="0">
              <a:ea typeface="+mn-lt"/>
              <a:cs typeface="+mn-lt"/>
            </a:endParaRPr>
          </a:p>
          <a:p>
            <a:r>
              <a:rPr lang="hu-HU" b="1">
                <a:ea typeface="+mn-lt"/>
                <a:cs typeface="+mn-lt"/>
              </a:rPr>
              <a:t>vékony, elgyengült csontok – </a:t>
            </a:r>
            <a:r>
              <a:rPr lang="hu-HU" b="1" err="1">
                <a:ea typeface="+mn-lt"/>
                <a:cs typeface="+mn-lt"/>
              </a:rPr>
              <a:t>osteoporozis</a:t>
            </a:r>
            <a:r>
              <a:rPr lang="hu-HU" b="1" dirty="0">
                <a:ea typeface="+mn-lt"/>
                <a:cs typeface="+mn-lt"/>
              </a:rPr>
              <a:t> </a:t>
            </a:r>
            <a:r>
              <a:rPr lang="hu-HU" b="1">
                <a:ea typeface="+mn-lt"/>
                <a:cs typeface="+mn-lt"/>
              </a:rPr>
              <a:t>(csontritkulás)</a:t>
            </a:r>
            <a:endParaRPr lang="hu-HU" b="1"/>
          </a:p>
          <a:p>
            <a:r>
              <a:rPr lang="hu-HU" b="1">
                <a:ea typeface="+mn-lt"/>
                <a:cs typeface="+mn-lt"/>
              </a:rPr>
              <a:t>töredezett haj és körmök</a:t>
            </a:r>
            <a:endParaRPr lang="hu-HU" b="1" dirty="0">
              <a:ea typeface="+mn-lt"/>
              <a:cs typeface="+mn-lt"/>
            </a:endParaRPr>
          </a:p>
          <a:p>
            <a:r>
              <a:rPr lang="hu-HU" b="1">
                <a:ea typeface="+mn-lt"/>
                <a:cs typeface="+mn-lt"/>
              </a:rPr>
              <a:t>száraz, sárgás bőr</a:t>
            </a:r>
            <a:endParaRPr lang="hu-HU" b="1" dirty="0">
              <a:ea typeface="+mn-lt"/>
              <a:cs typeface="+mn-lt"/>
            </a:endParaRPr>
          </a:p>
          <a:p>
            <a:r>
              <a:rPr lang="hu-HU" b="1">
                <a:ea typeface="+mn-lt"/>
                <a:cs typeface="+mn-lt"/>
              </a:rPr>
              <a:t>vékony, puha szőr megjelenése az egész test felületén (</a:t>
            </a:r>
            <a:r>
              <a:rPr lang="hu-HU" b="1" err="1">
                <a:ea typeface="+mn-lt"/>
                <a:cs typeface="+mn-lt"/>
              </a:rPr>
              <a:t>lanugo</a:t>
            </a:r>
            <a:r>
              <a:rPr lang="hu-HU" b="1">
                <a:ea typeface="+mn-lt"/>
                <a:cs typeface="+mn-lt"/>
              </a:rPr>
              <a:t>) </a:t>
            </a:r>
            <a:endParaRPr lang="hu-HU" b="1" dirty="0">
              <a:ea typeface="+mn-lt"/>
              <a:cs typeface="+mn-lt"/>
            </a:endParaRPr>
          </a:p>
          <a:p>
            <a:r>
              <a:rPr lang="hu-HU" b="1">
                <a:ea typeface="+mn-lt"/>
                <a:cs typeface="+mn-lt"/>
              </a:rPr>
              <a:t>vashiány és gyenge izmok – fájdalmak </a:t>
            </a:r>
            <a:endParaRPr lang="hu-HU" b="1" dirty="0">
              <a:ea typeface="+mn-lt"/>
              <a:cs typeface="+mn-lt"/>
            </a:endParaRPr>
          </a:p>
          <a:p>
            <a:r>
              <a:rPr lang="hu-HU" b="1">
                <a:ea typeface="+mn-lt"/>
                <a:cs typeface="+mn-lt"/>
              </a:rPr>
              <a:t>székrekedés</a:t>
            </a:r>
            <a:endParaRPr lang="hu-HU" b="1" dirty="0">
              <a:ea typeface="+mn-lt"/>
              <a:cs typeface="+mn-lt"/>
            </a:endParaRPr>
          </a:p>
          <a:p>
            <a:r>
              <a:rPr lang="hu-HU" b="1">
                <a:ea typeface="+mn-lt"/>
                <a:cs typeface="+mn-lt"/>
              </a:rPr>
              <a:t>alacsony vérnyomás, lelassult légzés és pulzus </a:t>
            </a:r>
            <a:endParaRPr lang="hu-HU" b="1"/>
          </a:p>
          <a:p>
            <a:r>
              <a:rPr lang="hu-HU" b="1">
                <a:ea typeface="+mn-lt"/>
                <a:cs typeface="+mn-lt"/>
              </a:rPr>
              <a:t>alacsony testhőmérséklet – folyamatos fázás</a:t>
            </a:r>
            <a:endParaRPr lang="hu-HU" b="1" dirty="0">
              <a:ea typeface="+mn-lt"/>
              <a:cs typeface="+mn-lt"/>
            </a:endParaRPr>
          </a:p>
          <a:p>
            <a:r>
              <a:rPr lang="hu-HU" b="1">
                <a:ea typeface="+mn-lt"/>
                <a:cs typeface="+mn-lt"/>
              </a:rPr>
              <a:t>kevés energia </a:t>
            </a:r>
            <a:endParaRPr lang="hu-HU" b="1" dirty="0">
              <a:ea typeface="+mn-lt"/>
              <a:cs typeface="+mn-lt"/>
            </a:endParaRPr>
          </a:p>
          <a:p>
            <a:r>
              <a:rPr lang="hu-HU" b="1">
                <a:ea typeface="+mn-lt"/>
                <a:cs typeface="+mn-lt"/>
              </a:rPr>
              <a:t>(nők esetében) menstruáció elmaradása</a:t>
            </a:r>
            <a:endParaRPr lang="hu-HU" b="1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3546840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801627-6861-4EA9-BE98-E0CE33A894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43466" cy="6858000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C1483F-490E-4C8A-8765-1F8AF0C67D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0"/>
            <a:ext cx="3736189" cy="6858000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A050FA47-C908-40D2-A47F-2E7E841F0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28" y="1383054"/>
            <a:ext cx="3821099" cy="5528734"/>
          </a:xfrm>
          <a:noFill/>
        </p:spPr>
        <p:txBody>
          <a:bodyPr anchor="t">
            <a:normAutofit/>
          </a:bodyPr>
          <a:lstStyle/>
          <a:p>
            <a:r>
              <a:rPr lang="hu-HU" sz="2800" b="1" dirty="0">
                <a:solidFill>
                  <a:schemeClr val="accent4"/>
                </a:solidFill>
                <a:cs typeface="Calibri Light"/>
              </a:rPr>
              <a:t>8.2 Következmények: </a:t>
            </a:r>
            <a:r>
              <a:rPr lang="hu-HU" sz="2800" b="1" dirty="0" err="1">
                <a:solidFill>
                  <a:schemeClr val="accent4"/>
                </a:solidFill>
                <a:cs typeface="Calibri Light"/>
              </a:rPr>
              <a:t>bulemia</a:t>
            </a:r>
            <a:r>
              <a:rPr lang="hu-HU" sz="2800" b="1" dirty="0">
                <a:solidFill>
                  <a:schemeClr val="accent4"/>
                </a:solidFill>
                <a:cs typeface="Calibri Light"/>
              </a:rPr>
              <a:t> </a:t>
            </a:r>
            <a:r>
              <a:rPr lang="hu-HU" sz="2800" b="1" dirty="0" err="1">
                <a:solidFill>
                  <a:schemeClr val="accent4"/>
                </a:solidFill>
                <a:cs typeface="Calibri Light"/>
              </a:rPr>
              <a:t>nervosa</a:t>
            </a:r>
            <a:endParaRPr lang="hu-HU" sz="2800" b="1" dirty="0">
              <a:solidFill>
                <a:schemeClr val="accent4"/>
              </a:solidFill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249BF42-D05C-4553-9417-7B869575929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9654" y="0"/>
            <a:ext cx="691318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BC34D1B-66A0-4906-A6FD-1C0FE3923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2751" y="609849"/>
            <a:ext cx="5827472" cy="5638302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hu-HU" sz="2400" b="1">
                <a:cs typeface="Calibri"/>
              </a:rPr>
              <a:t>Halálozási arány - </a:t>
            </a:r>
            <a:r>
              <a:rPr lang="hu-HU" sz="2400" b="1">
                <a:ea typeface="+mn-lt"/>
                <a:cs typeface="+mn-lt"/>
              </a:rPr>
              <a:t>1.93%</a:t>
            </a:r>
            <a:endParaRPr lang="hu-HU" sz="2400" b="1" dirty="0">
              <a:cs typeface="Calibri"/>
            </a:endParaRPr>
          </a:p>
          <a:p>
            <a:r>
              <a:rPr lang="hu-HU" sz="2400" b="1">
                <a:cs typeface="Calibri"/>
              </a:rPr>
              <a:t>torokfájás </a:t>
            </a:r>
            <a:r>
              <a:rPr lang="hu-HU" sz="2400" b="1">
                <a:ea typeface="+mn-lt"/>
                <a:cs typeface="+mn-lt"/>
              </a:rPr>
              <a:t>– a gyomorsav felmarja a nyálkahártyát és a nyelőcsövet</a:t>
            </a:r>
            <a:endParaRPr lang="hu-HU" sz="2400" b="1"/>
          </a:p>
          <a:p>
            <a:r>
              <a:rPr lang="hu-HU" sz="2400" b="1">
                <a:cs typeface="Calibri"/>
              </a:rPr>
              <a:t>duzzadt állkapocs alatti- és nyaki nyirokcsomók</a:t>
            </a:r>
            <a:endParaRPr lang="hu-HU" sz="2400" b="1" dirty="0">
              <a:cs typeface="Calibri"/>
            </a:endParaRPr>
          </a:p>
          <a:p>
            <a:r>
              <a:rPr lang="hu-HU" sz="2400" b="1">
                <a:cs typeface="Calibri"/>
              </a:rPr>
              <a:t>fogszuvasodás, nagyon érzékeny fogak</a:t>
            </a:r>
            <a:endParaRPr lang="hu-HU" sz="2400" b="1" dirty="0">
              <a:cs typeface="Calibri"/>
            </a:endParaRPr>
          </a:p>
          <a:p>
            <a:r>
              <a:rPr lang="hu-HU" sz="2400" b="1">
                <a:cs typeface="Calibri"/>
              </a:rPr>
              <a:t>gyomorégés</a:t>
            </a:r>
            <a:endParaRPr lang="hu-HU" sz="2400" b="1" dirty="0">
              <a:cs typeface="Calibri"/>
            </a:endParaRPr>
          </a:p>
          <a:p>
            <a:r>
              <a:rPr lang="hu-HU" sz="2400" b="1">
                <a:ea typeface="+mn-lt"/>
                <a:cs typeface="+mn-lt"/>
              </a:rPr>
              <a:t>gyomor- és bélrendszeri panaszok</a:t>
            </a:r>
            <a:r>
              <a:rPr lang="hu-HU" sz="2400" b="1" dirty="0">
                <a:cs typeface="Calibri"/>
              </a:rPr>
              <a:t> </a:t>
            </a:r>
          </a:p>
          <a:p>
            <a:r>
              <a:rPr lang="hu-HU" sz="2400" b="1">
                <a:cs typeface="Calibri"/>
              </a:rPr>
              <a:t>veseelégtelenség</a:t>
            </a:r>
            <a:endParaRPr lang="hu-HU" sz="2400" b="1"/>
          </a:p>
          <a:p>
            <a:r>
              <a:rPr lang="hu-HU" sz="2400" b="1">
                <a:cs typeface="Calibri"/>
              </a:rPr>
              <a:t>Dehidratáltság</a:t>
            </a:r>
            <a:endParaRPr lang="hu-HU" sz="2400" b="1" dirty="0">
              <a:cs typeface="Calibri"/>
            </a:endParaRPr>
          </a:p>
          <a:p>
            <a:r>
              <a:rPr lang="hu-HU" sz="2400" b="1">
                <a:cs typeface="Calibri"/>
              </a:rPr>
              <a:t>reflux kialakulása</a:t>
            </a:r>
            <a:endParaRPr lang="hu-HU" sz="24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274932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801627-6861-4EA9-BE98-E0CE33A894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43466" cy="6858000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C1483F-490E-4C8A-8765-1F8AF0C67D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0"/>
            <a:ext cx="3736189" cy="6858000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9E52CA56-7E05-44BF-BBD3-DA8192E3F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565" y="1383416"/>
            <a:ext cx="3686627" cy="5528734"/>
          </a:xfrm>
          <a:noFill/>
        </p:spPr>
        <p:txBody>
          <a:bodyPr anchor="t">
            <a:normAutofit/>
          </a:bodyPr>
          <a:lstStyle/>
          <a:p>
            <a:r>
              <a:rPr lang="hu-HU" sz="2800" b="1" dirty="0">
                <a:solidFill>
                  <a:schemeClr val="accent4"/>
                </a:solidFill>
                <a:cs typeface="Calibri Light"/>
              </a:rPr>
              <a:t>8.3 </a:t>
            </a:r>
            <a:br>
              <a:rPr lang="hu-HU" sz="2800" b="1" dirty="0">
                <a:solidFill>
                  <a:schemeClr val="accent4"/>
                </a:solidFill>
                <a:cs typeface="Calibri Light"/>
              </a:rPr>
            </a:br>
            <a:r>
              <a:rPr lang="hu-HU" sz="2800" b="1" dirty="0">
                <a:solidFill>
                  <a:schemeClr val="accent4"/>
                </a:solidFill>
                <a:cs typeface="Calibri Light"/>
              </a:rPr>
              <a:t>Következmények: BED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249BF42-D05C-4553-9417-7B869575929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9654" y="0"/>
            <a:ext cx="691318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295ADC4-E792-4368-83D3-58851363F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1898" y="643466"/>
            <a:ext cx="5827472" cy="557106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hu-HU" sz="2400" b="1">
                <a:cs typeface="Calibri"/>
              </a:rPr>
              <a:t>Halálozási arány - </a:t>
            </a:r>
            <a:r>
              <a:rPr lang="hu-HU" sz="2400" b="1">
                <a:ea typeface="+mn-lt"/>
                <a:cs typeface="+mn-lt"/>
              </a:rPr>
              <a:t>1.92%</a:t>
            </a:r>
            <a:endParaRPr lang="hu-HU" sz="2400" b="1">
              <a:cs typeface="Calibri"/>
            </a:endParaRPr>
          </a:p>
          <a:p>
            <a:r>
              <a:rPr lang="hu-HU" sz="2400" b="1">
                <a:cs typeface="Calibri"/>
              </a:rPr>
              <a:t>Mértéktelen evészavartól szenvedő emberek gyakran esznek magas cukor-, zsír- vagy sótartalmú ételeket. Ez könnyen okozhat súlygyarapodást, ami túlsúlyhoz vezethet. Ennek eredményeként, kialakulhat:</a:t>
            </a:r>
            <a:endParaRPr lang="hu-HU" sz="2400" b="1"/>
          </a:p>
          <a:p>
            <a:r>
              <a:rPr lang="hu-HU" sz="2400" b="1">
                <a:cs typeface="Calibri"/>
              </a:rPr>
              <a:t>2-es típusú cukorbetegség</a:t>
            </a:r>
          </a:p>
          <a:p>
            <a:r>
              <a:rPr lang="hu-HU" sz="2400" b="1">
                <a:cs typeface="Calibri"/>
              </a:rPr>
              <a:t>magas koleszterinszint</a:t>
            </a:r>
          </a:p>
          <a:p>
            <a:r>
              <a:rPr lang="hu-HU" sz="2400" b="1">
                <a:cs typeface="Calibri"/>
              </a:rPr>
              <a:t>magas vérnyomás</a:t>
            </a:r>
          </a:p>
          <a:p>
            <a:r>
              <a:rPr lang="hu-HU" sz="2400" b="1">
                <a:cs typeface="Calibri"/>
              </a:rPr>
              <a:t>emésztési problémák</a:t>
            </a:r>
          </a:p>
          <a:p>
            <a:r>
              <a:rPr lang="hu-HU" sz="2400" b="1">
                <a:cs typeface="Calibri"/>
              </a:rPr>
              <a:t>szívproblémák</a:t>
            </a:r>
          </a:p>
          <a:p>
            <a:endParaRPr lang="hu-HU" sz="2400"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5871766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96742DE-EDA5-432B-9131-D80340E2B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-2950"/>
            <a:ext cx="9692640" cy="1325562"/>
          </a:xfrm>
        </p:spPr>
        <p:txBody>
          <a:bodyPr>
            <a:normAutofit/>
          </a:bodyPr>
          <a:lstStyle/>
          <a:p>
            <a:r>
              <a:rPr lang="hu-HU" dirty="0">
                <a:cs typeface="Calibri Light"/>
              </a:rPr>
              <a:t>9.1 Kórházi beutalás: élet a klinikán</a:t>
            </a:r>
            <a:endParaRPr lang="hu-HU" dirty="0"/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id="{B2854BCF-C53B-4E87-BD43-AB7806CE69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463656"/>
              </p:ext>
            </p:extLst>
          </p:nvPr>
        </p:nvGraphicFramePr>
        <p:xfrm>
          <a:off x="44238" y="102634"/>
          <a:ext cx="12116410" cy="73355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172790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8853443-158B-44EA-9801-8D467AD9E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343" y="-4034"/>
            <a:ext cx="9692640" cy="1325562"/>
          </a:xfrm>
        </p:spPr>
        <p:txBody>
          <a:bodyPr>
            <a:normAutofit/>
          </a:bodyPr>
          <a:lstStyle/>
          <a:p>
            <a:r>
              <a:rPr lang="hu-HU" dirty="0">
                <a:cs typeface="Calibri Light"/>
              </a:rPr>
              <a:t>9.2.1 Beutalás: szabályok az étkezdében</a:t>
            </a:r>
            <a:endParaRPr lang="hu-HU" dirty="0"/>
          </a:p>
        </p:txBody>
      </p:sp>
      <p:graphicFrame>
        <p:nvGraphicFramePr>
          <p:cNvPr id="6" name="Tartalom helye 2">
            <a:extLst>
              <a:ext uri="{FF2B5EF4-FFF2-40B4-BE49-F238E27FC236}">
                <a16:creationId xmlns:a16="http://schemas.microsoft.com/office/drawing/2014/main" id="{D2B7777B-A00B-4C5D-9875-34BAC3D4DD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8274197"/>
              </p:ext>
            </p:extLst>
          </p:nvPr>
        </p:nvGraphicFramePr>
        <p:xfrm>
          <a:off x="511269" y="1564819"/>
          <a:ext cx="10334946" cy="4649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681490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AE71979-F25F-4E4F-A6E2-DA852590D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8960" y="-4035"/>
            <a:ext cx="9692640" cy="1325562"/>
          </a:xfrm>
        </p:spPr>
        <p:txBody>
          <a:bodyPr>
            <a:normAutofit/>
          </a:bodyPr>
          <a:lstStyle/>
          <a:p>
            <a:r>
              <a:rPr lang="hu-HU" dirty="0">
                <a:cs typeface="Calibri Light"/>
              </a:rPr>
              <a:t>9.2.2 Beutalás: szabályok az étkezdében</a:t>
            </a:r>
            <a:endParaRPr lang="hu-HU" dirty="0"/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id="{44173DFF-BFFC-4E56-BF07-5434073B1F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8497794"/>
              </p:ext>
            </p:extLst>
          </p:nvPr>
        </p:nvGraphicFramePr>
        <p:xfrm>
          <a:off x="130269" y="1318291"/>
          <a:ext cx="11923382" cy="5467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063730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4E9C80C-EA8A-42EB-A7A7-75193B8A6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763" y="-4034"/>
            <a:ext cx="4583456" cy="1805940"/>
          </a:xfrm>
        </p:spPr>
        <p:txBody>
          <a:bodyPr>
            <a:normAutofit/>
          </a:bodyPr>
          <a:lstStyle/>
          <a:p>
            <a:r>
              <a:rPr lang="hu-HU" sz="3700" dirty="0">
                <a:cs typeface="Calibri Light"/>
              </a:rPr>
              <a:t>10. Művészeti alkotások a témával kapcsolatban</a:t>
            </a:r>
            <a:endParaRPr lang="hu-HU" sz="37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D578CD9-8232-4C60-9661-6C8DD26DF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589" y="2314575"/>
            <a:ext cx="4573390" cy="38655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b="1">
                <a:ea typeface="+mn-lt"/>
                <a:cs typeface="+mn-lt"/>
              </a:rPr>
              <a:t>filmek (To </a:t>
            </a:r>
            <a:r>
              <a:rPr lang="hu-HU" b="1" err="1">
                <a:ea typeface="+mn-lt"/>
                <a:cs typeface="+mn-lt"/>
              </a:rPr>
              <a:t>the</a:t>
            </a:r>
            <a:r>
              <a:rPr lang="hu-HU" b="1" dirty="0">
                <a:ea typeface="+mn-lt"/>
                <a:cs typeface="+mn-lt"/>
              </a:rPr>
              <a:t> Bone, </a:t>
            </a:r>
            <a:r>
              <a:rPr lang="hu-HU" b="1">
                <a:ea typeface="+mn-lt"/>
                <a:cs typeface="+mn-lt"/>
              </a:rPr>
              <a:t>Észvesztő (Girl, Interrupted), Heathers, Binge) </a:t>
            </a:r>
            <a:endParaRPr lang="hu-HU" b="1" dirty="0">
              <a:ea typeface="+mn-lt"/>
              <a:cs typeface="+mn-lt"/>
            </a:endParaRPr>
          </a:p>
          <a:p>
            <a:r>
              <a:rPr lang="hu-HU" b="1">
                <a:ea typeface="+mn-lt"/>
                <a:cs typeface="+mn-lt"/>
              </a:rPr>
              <a:t>könyvek ("Éhség" - Roxane Gay)</a:t>
            </a:r>
            <a:endParaRPr lang="hu-HU" b="1" dirty="0">
              <a:ea typeface="+mn-lt"/>
              <a:cs typeface="+mn-lt"/>
            </a:endParaRPr>
          </a:p>
          <a:p>
            <a:r>
              <a:rPr lang="hu-HU" b="1">
                <a:cs typeface="Calibri"/>
              </a:rPr>
              <a:t>kisfilmek (</a:t>
            </a:r>
            <a:r>
              <a:rPr lang="hu-HU" b="1">
                <a:ea typeface="+mn-lt"/>
                <a:cs typeface="+mn-lt"/>
              </a:rPr>
              <a:t>When the Fat Girl Gets Skinny - Abby Thompson</a:t>
            </a:r>
            <a:r>
              <a:rPr lang="hu-HU" b="1" dirty="0">
                <a:cs typeface="Calibri"/>
              </a:rPr>
              <a:t>)</a:t>
            </a:r>
          </a:p>
          <a:p>
            <a:r>
              <a:rPr lang="hu-HU" b="1">
                <a:cs typeface="Calibri"/>
              </a:rPr>
              <a:t>zenék (</a:t>
            </a:r>
            <a:r>
              <a:rPr lang="hu-HU" b="1">
                <a:ea typeface="+mn-lt"/>
                <a:cs typeface="+mn-lt"/>
              </a:rPr>
              <a:t>"Breathe Me" - Sia, "Prom Queen" - Beach Bunny)</a:t>
            </a:r>
            <a:endParaRPr lang="hu-HU" b="1" dirty="0">
              <a:cs typeface="Calibri"/>
            </a:endParaRPr>
          </a:p>
          <a:p>
            <a:r>
              <a:rPr lang="hu-HU" b="1">
                <a:cs typeface="Calibri"/>
              </a:rPr>
              <a:t>rajzok, festmények (</a:t>
            </a:r>
            <a:r>
              <a:rPr lang="hu-HU" b="1">
                <a:ea typeface="+mn-lt"/>
                <a:cs typeface="+mn-lt"/>
              </a:rPr>
              <a:t>Christie Begnell rajzai</a:t>
            </a:r>
            <a:r>
              <a:rPr lang="hu-HU" b="1" dirty="0">
                <a:cs typeface="Calibri"/>
              </a:rPr>
              <a:t>)</a:t>
            </a:r>
          </a:p>
          <a:p>
            <a:pPr marL="0" indent="0">
              <a:buNone/>
            </a:pPr>
            <a:endParaRPr lang="hu-HU" b="1" dirty="0">
              <a:cs typeface="Calibri"/>
            </a:endParaRPr>
          </a:p>
        </p:txBody>
      </p:sp>
      <p:pic>
        <p:nvPicPr>
          <p:cNvPr id="8" name="Kép 8" descr="A képen modellt állás, fénykép, személy, szöveg látható&#10;&#10;A leírás teljesen megbízható">
            <a:extLst>
              <a:ext uri="{FF2B5EF4-FFF2-40B4-BE49-F238E27FC236}">
                <a16:creationId xmlns:a16="http://schemas.microsoft.com/office/drawing/2014/main" id="{AEE22498-C473-447C-820B-D03B8FD2D8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043" r="-2" b="6263"/>
          <a:stretch/>
        </p:blipFill>
        <p:spPr>
          <a:xfrm>
            <a:off x="5747984" y="3447381"/>
            <a:ext cx="5452532" cy="3410619"/>
          </a:xfrm>
          <a:prstGeom prst="rect">
            <a:avLst/>
          </a:prstGeom>
        </p:spPr>
      </p:pic>
      <p:pic>
        <p:nvPicPr>
          <p:cNvPr id="5" name="Kép 6">
            <a:extLst>
              <a:ext uri="{FF2B5EF4-FFF2-40B4-BE49-F238E27FC236}">
                <a16:creationId xmlns:a16="http://schemas.microsoft.com/office/drawing/2014/main" id="{52CFA6D4-F8E8-4593-B498-EAFEFA78FD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4134" y="210773"/>
            <a:ext cx="2631142" cy="3143372"/>
          </a:xfrm>
          <a:prstGeom prst="rect">
            <a:avLst/>
          </a:prstGeom>
        </p:spPr>
      </p:pic>
      <p:pic>
        <p:nvPicPr>
          <p:cNvPr id="9" name="Kép 10" descr="A képen asztal látható&#10;&#10;A leírás teljesen megbízható">
            <a:extLst>
              <a:ext uri="{FF2B5EF4-FFF2-40B4-BE49-F238E27FC236}">
                <a16:creationId xmlns:a16="http://schemas.microsoft.com/office/drawing/2014/main" id="{BE772432-4B29-4D94-8BB5-1CDB1989DD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4270" y="212461"/>
            <a:ext cx="2775371" cy="3140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82021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7">
            <a:extLst>
              <a:ext uri="{FF2B5EF4-FFF2-40B4-BE49-F238E27FC236}">
                <a16:creationId xmlns:a16="http://schemas.microsoft.com/office/drawing/2014/main" id="{30B3D270-B19D-4DB8-BD3C-3E707485B51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541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93C6066E-E94D-4D5C-BF2D-0D4CD5AC9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442" y="-419036"/>
            <a:ext cx="4063493" cy="5116542"/>
          </a:xfrm>
        </p:spPr>
        <p:txBody>
          <a:bodyPr anchor="ctr">
            <a:normAutofit/>
          </a:bodyPr>
          <a:lstStyle/>
          <a:p>
            <a:pPr algn="ctr"/>
            <a:r>
              <a:rPr lang="hu-HU" sz="3600" dirty="0">
                <a:solidFill>
                  <a:schemeClr val="bg2"/>
                </a:solidFill>
                <a:cs typeface="Calibri Light"/>
              </a:rPr>
              <a:t>11. Források:</a:t>
            </a:r>
            <a:endParaRPr lang="hu-HU" sz="3600" dirty="0">
              <a:solidFill>
                <a:schemeClr val="bg2"/>
              </a:solidFill>
            </a:endParaRPr>
          </a:p>
        </p:txBody>
      </p:sp>
      <p:sp>
        <p:nvSpPr>
          <p:cNvPr id="27" name="Rectangle 29">
            <a:extLst>
              <a:ext uri="{FF2B5EF4-FFF2-40B4-BE49-F238E27FC236}">
                <a16:creationId xmlns:a16="http://schemas.microsoft.com/office/drawing/2014/main" id="{49BDAF94-B52E-4307-B54C-EF413086FC7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id="{90622EAD-F5BD-4A2D-AF60-DE00BBBF0D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5274339"/>
              </p:ext>
            </p:extLst>
          </p:nvPr>
        </p:nvGraphicFramePr>
        <p:xfrm>
          <a:off x="4658815" y="804672"/>
          <a:ext cx="5990136" cy="5262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306223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9773" y="399166"/>
            <a:ext cx="3808268" cy="5504688"/>
          </a:xfrm>
        </p:spPr>
        <p:txBody>
          <a:bodyPr>
            <a:normAutofit/>
          </a:bodyPr>
          <a:lstStyle/>
          <a:p>
            <a:r>
              <a:rPr lang="hu-HU" sz="6000"/>
              <a:t>1. Mit nevezünk</a:t>
            </a:r>
            <a:r>
              <a:rPr lang="hu-HU" sz="6000" dirty="0"/>
              <a:t> </a:t>
            </a:r>
            <a:r>
              <a:rPr lang="hu-HU" sz="6000"/>
              <a:t>étkezési zavarnak</a:t>
            </a:r>
            <a:r>
              <a:rPr lang="hu-HU" sz="6000">
                <a:solidFill>
                  <a:schemeClr val="bg1"/>
                </a:solidFill>
              </a:rPr>
              <a:t>?</a:t>
            </a:r>
            <a:r>
              <a:rPr lang="hu-HU" sz="6000" dirty="0"/>
              <a:t/>
            </a:r>
            <a:br>
              <a:rPr lang="hu-HU" sz="6000" dirty="0"/>
            </a:br>
            <a:endParaRPr lang="hu-HU" sz="6000">
              <a:solidFill>
                <a:schemeClr val="bg1"/>
              </a:solidFill>
            </a:endParaRPr>
          </a:p>
        </p:txBody>
      </p:sp>
      <p:graphicFrame>
        <p:nvGraphicFramePr>
          <p:cNvPr id="20" name="Tartalom helye 2">
            <a:extLst>
              <a:ext uri="{FF2B5EF4-FFF2-40B4-BE49-F238E27FC236}">
                <a16:creationId xmlns:a16="http://schemas.microsoft.com/office/drawing/2014/main" id="{A6B12E98-ABF4-4E91-BB63-D418DB3568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0701541"/>
              </p:ext>
            </p:extLst>
          </p:nvPr>
        </p:nvGraphicFramePr>
        <p:xfrm>
          <a:off x="4337680" y="190231"/>
          <a:ext cx="7271445" cy="6475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639462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8AB2FEB-8922-4F9A-9076-D347E18E19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5822" y="745182"/>
            <a:ext cx="9026153" cy="3386433"/>
          </a:xfrm>
        </p:spPr>
        <p:txBody>
          <a:bodyPr anchor="b">
            <a:normAutofit/>
          </a:bodyPr>
          <a:lstStyle/>
          <a:p>
            <a:r>
              <a:rPr lang="hu-HU" sz="6000">
                <a:cs typeface="Calibri Light"/>
              </a:rPr>
              <a:t>Köszönöm a figyelmet!</a:t>
            </a:r>
            <a:endParaRPr lang="hu-HU" sz="600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D4EE289B-4D99-404B-BE5E-6691CC4C1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5822" y="4232516"/>
            <a:ext cx="9026153" cy="2079472"/>
          </a:xfrm>
          <a:noFill/>
        </p:spPr>
        <p:txBody>
          <a:bodyPr anchor="t">
            <a:normAutofit/>
          </a:bodyPr>
          <a:lstStyle/>
          <a:p>
            <a:endParaRPr lang="hu-HU" sz="3200">
              <a:solidFill>
                <a:schemeClr val="tx2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734FEF0-069B-48C5-BACF-9716F030123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2811"/>
            <a:ext cx="1286934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1513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61871" y="-2949"/>
            <a:ext cx="9858383" cy="1300981"/>
          </a:xfrm>
        </p:spPr>
        <p:txBody>
          <a:bodyPr>
            <a:normAutofit/>
          </a:bodyPr>
          <a:lstStyle/>
          <a:p>
            <a:r>
              <a:rPr lang="hu-HU" dirty="0"/>
              <a:t>2. Fajtái</a:t>
            </a:r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id="{9F9EBA95-1A5F-446D-851D-EFF0D070B2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3851054"/>
              </p:ext>
            </p:extLst>
          </p:nvPr>
        </p:nvGraphicFramePr>
        <p:xfrm>
          <a:off x="1262063" y="2013055"/>
          <a:ext cx="9858191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52217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25000" y="-2950"/>
            <a:ext cx="9858383" cy="1325562"/>
          </a:xfrm>
        </p:spPr>
        <p:txBody>
          <a:bodyPr>
            <a:normAutofit/>
          </a:bodyPr>
          <a:lstStyle/>
          <a:p>
            <a:r>
              <a:rPr lang="hu-HU"/>
              <a:t>3.1 Jellemzők</a:t>
            </a:r>
          </a:p>
        </p:txBody>
      </p:sp>
      <p:graphicFrame>
        <p:nvGraphicFramePr>
          <p:cNvPr id="9" name="Tartalom helye 2">
            <a:extLst>
              <a:ext uri="{FF2B5EF4-FFF2-40B4-BE49-F238E27FC236}">
                <a16:creationId xmlns:a16="http://schemas.microsoft.com/office/drawing/2014/main" id="{122B8C6A-82CB-44BA-8F17-65B80EF703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1059052"/>
              </p:ext>
            </p:extLst>
          </p:nvPr>
        </p:nvGraphicFramePr>
        <p:xfrm>
          <a:off x="1262063" y="2013055"/>
          <a:ext cx="9858191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48032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49582" y="-2950"/>
            <a:ext cx="9692640" cy="1325562"/>
          </a:xfrm>
        </p:spPr>
        <p:txBody>
          <a:bodyPr>
            <a:normAutofit/>
          </a:bodyPr>
          <a:lstStyle/>
          <a:p>
            <a:r>
              <a:rPr lang="hu-HU"/>
              <a:t>3.2 Jellemzők</a:t>
            </a:r>
            <a:endParaRPr lang="hu-HU">
              <a:cs typeface="Calibri Light"/>
            </a:endParaRPr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id="{C885E9F6-65A5-40C5-8DA8-19491C399E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251180"/>
              </p:ext>
            </p:extLst>
          </p:nvPr>
        </p:nvGraphicFramePr>
        <p:xfrm>
          <a:off x="1249773" y="1804121"/>
          <a:ext cx="8785735" cy="45824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828597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F41EA39-1979-4228-AAA8-2110785F1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-2950"/>
            <a:ext cx="9692640" cy="1325562"/>
          </a:xfrm>
        </p:spPr>
        <p:txBody>
          <a:bodyPr>
            <a:normAutofit/>
          </a:bodyPr>
          <a:lstStyle/>
          <a:p>
            <a:r>
              <a:rPr lang="hu-HU">
                <a:cs typeface="Calibri Light"/>
              </a:rPr>
              <a:t>3.3 Jellemzők</a:t>
            </a:r>
            <a:endParaRPr lang="hu-HU"/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id="{D539F0B1-E478-4E90-95CB-45424376C8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2600402"/>
              </p:ext>
            </p:extLst>
          </p:nvPr>
        </p:nvGraphicFramePr>
        <p:xfrm>
          <a:off x="1262063" y="1840991"/>
          <a:ext cx="9265057" cy="47422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églalap 11">
            <a:extLst>
              <a:ext uri="{FF2B5EF4-FFF2-40B4-BE49-F238E27FC236}">
                <a16:creationId xmlns:a16="http://schemas.microsoft.com/office/drawing/2014/main" id="{F6F99100-5A22-4B4B-87BB-5CC951BFFC1A}"/>
              </a:ext>
            </a:extLst>
          </p:cNvPr>
          <p:cNvSpPr/>
          <p:nvPr/>
        </p:nvSpPr>
        <p:spPr>
          <a:xfrm>
            <a:off x="2240" y="2240"/>
            <a:ext cx="595719" cy="68598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771846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7E0F98B-6E72-4F9C-8264-E3769BD01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582" y="-2950"/>
            <a:ext cx="9692640" cy="1325562"/>
          </a:xfrm>
        </p:spPr>
        <p:txBody>
          <a:bodyPr/>
          <a:lstStyle/>
          <a:p>
            <a:r>
              <a:rPr lang="hu-HU">
                <a:ea typeface="+mj-lt"/>
                <a:cs typeface="+mj-lt"/>
              </a:rPr>
              <a:t>4. Összehasonlítás </a:t>
            </a:r>
            <a:endParaRPr lang="hu-HU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60549C6A-93DB-4F9D-85D4-74AA17F92E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03533"/>
              </p:ext>
            </p:extLst>
          </p:nvPr>
        </p:nvGraphicFramePr>
        <p:xfrm>
          <a:off x="963706" y="1939340"/>
          <a:ext cx="9391690" cy="4392701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4695845">
                  <a:extLst>
                    <a:ext uri="{9D8B030D-6E8A-4147-A177-3AD203B41FA5}">
                      <a16:colId xmlns:a16="http://schemas.microsoft.com/office/drawing/2014/main" val="1358029989"/>
                    </a:ext>
                  </a:extLst>
                </a:gridCol>
                <a:gridCol w="4695845">
                  <a:extLst>
                    <a:ext uri="{9D8B030D-6E8A-4147-A177-3AD203B41FA5}">
                      <a16:colId xmlns:a16="http://schemas.microsoft.com/office/drawing/2014/main" val="3621568323"/>
                    </a:ext>
                  </a:extLst>
                </a:gridCol>
              </a:tblGrid>
              <a:tr h="56680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hu-HU" sz="1800" u="none" strike="noStrike" noProof="0"/>
                        <a:t>Anorexia nervosa</a:t>
                      </a:r>
                      <a:endParaRPr lang="hu-H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hu-HU" sz="1800" u="none" strike="noStrike" noProof="0"/>
                        <a:t>Bulimia nervosa</a:t>
                      </a:r>
                      <a:endParaRPr lang="hu-HU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3232910"/>
                  </a:ext>
                </a:extLst>
              </a:tr>
              <a:tr h="56680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hu-HU" sz="1800" u="none" strike="noStrike" noProof="0">
                          <a:solidFill>
                            <a:schemeClr val="tx1"/>
                          </a:solidFill>
                        </a:rPr>
                        <a:t>Fiatalabb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hu-HU" sz="1800" u="none" strike="noStrike" noProof="0">
                          <a:solidFill>
                            <a:schemeClr val="tx1"/>
                          </a:solidFill>
                        </a:rPr>
                        <a:t>Idősebb 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979552"/>
                  </a:ext>
                </a:extLst>
              </a:tr>
              <a:tr h="56680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hu-HU" sz="1800" u="none" strike="noStrike" noProof="0">
                          <a:solidFill>
                            <a:schemeClr val="tx1"/>
                          </a:solidFill>
                        </a:rPr>
                        <a:t>Testsúlyideál normál alatt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hu-HU" sz="1800" u="none" strike="noStrike" noProof="0">
                          <a:solidFill>
                            <a:schemeClr val="tx1"/>
                          </a:solidFill>
                        </a:rPr>
                        <a:t>Testsúlyideál normális 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1402935"/>
                  </a:ext>
                </a:extLst>
              </a:tr>
              <a:tr h="56680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hu-HU" sz="1800" u="none" strike="noStrike" noProof="0">
                          <a:solidFill>
                            <a:schemeClr val="tx1"/>
                          </a:solidFill>
                        </a:rPr>
                        <a:t>Introvertált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hu-HU" sz="1800" u="none" strike="noStrike" noProof="0">
                          <a:solidFill>
                            <a:schemeClr val="tx1"/>
                          </a:solidFill>
                        </a:rPr>
                        <a:t>Extrovertált 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187213"/>
                  </a:ext>
                </a:extLst>
              </a:tr>
              <a:tr h="56680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hu-HU" sz="1800" u="none" strike="noStrike" noProof="0">
                          <a:solidFill>
                            <a:schemeClr val="tx1"/>
                          </a:solidFill>
                        </a:rPr>
                        <a:t>Nemi jelleg hiányzik, szexualitás tagadott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hu-HU" sz="1800" u="none" strike="noStrike" noProof="0">
                          <a:solidFill>
                            <a:schemeClr val="tx1"/>
                          </a:solidFill>
                        </a:rPr>
                        <a:t>Szexuálisan aktív lehet 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9296114"/>
                  </a:ext>
                </a:extLst>
              </a:tr>
              <a:tr h="56680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hu-HU" sz="1800" u="none" strike="noStrike" noProof="0">
                          <a:solidFill>
                            <a:schemeClr val="tx1"/>
                          </a:solidFill>
                        </a:rPr>
                        <a:t>Tünetek demonstratívak 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hu-HU" sz="1800" u="none" strike="noStrike" noProof="0">
                          <a:solidFill>
                            <a:schemeClr val="tx1"/>
                          </a:solidFill>
                        </a:rPr>
                        <a:t>Tünetek titkoltak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5513452"/>
                  </a:ext>
                </a:extLst>
              </a:tr>
              <a:tr h="991901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-HU" sz="1800" u="none" strike="noStrike" noProof="0">
                          <a:solidFill>
                            <a:schemeClr val="tx1"/>
                          </a:solidFill>
                        </a:rPr>
                        <a:t>Erős önkontroll, kontrollvesztéstől fél</a:t>
                      </a:r>
                      <a:endParaRPr lang="hu-HU" sz="1800" u="none" strike="noStrike" noProof="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buNone/>
                      </a:pPr>
                      <a:endParaRPr lang="hu-HU" sz="1800" u="none" strike="noStrike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u-HU" sz="1800" u="none" strike="noStrike" noProof="0">
                          <a:solidFill>
                            <a:schemeClr val="tx1"/>
                          </a:solidFill>
                        </a:rPr>
                        <a:t>Kontrollvesztés</a:t>
                      </a:r>
                      <a:endParaRPr lang="hu-HU" sz="1800" u="none" strike="noStrike" noProof="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buNone/>
                      </a:pP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2311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423940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61872" y="-2950"/>
            <a:ext cx="9692640" cy="1325562"/>
          </a:xfrm>
        </p:spPr>
        <p:txBody>
          <a:bodyPr>
            <a:normAutofit/>
          </a:bodyPr>
          <a:lstStyle/>
          <a:p>
            <a:r>
              <a:rPr lang="hu-HU"/>
              <a:t>5.1 Milyen okai lehetnek?</a:t>
            </a:r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id="{2D14A58E-E272-4EAF-9188-F8BD357A52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8990528"/>
              </p:ext>
            </p:extLst>
          </p:nvPr>
        </p:nvGraphicFramePr>
        <p:xfrm>
          <a:off x="1262063" y="1754958"/>
          <a:ext cx="9756670" cy="4889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019859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/>
              <a:t>5.2 Milyen okai lehetnek?</a:t>
            </a:r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id="{F842567B-45E5-47F8-801F-B1270604CC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8192125"/>
              </p:ext>
            </p:extLst>
          </p:nvPr>
        </p:nvGraphicFramePr>
        <p:xfrm>
          <a:off x="1262063" y="1865571"/>
          <a:ext cx="9682929" cy="4803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190655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1059</Words>
  <Application>Microsoft Office PowerPoint</Application>
  <PresentationFormat>Szélesvásznú</PresentationFormat>
  <Paragraphs>158</Paragraphs>
  <Slides>20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Century Schoolbook</vt:lpstr>
      <vt:lpstr>Wingdings 2</vt:lpstr>
      <vt:lpstr>View</vt:lpstr>
      <vt:lpstr>Étkezési zavarok</vt:lpstr>
      <vt:lpstr>1. Mit nevezünk étkezési zavarnak? </vt:lpstr>
      <vt:lpstr>2. Fajtái</vt:lpstr>
      <vt:lpstr>3.1 Jellemzők</vt:lpstr>
      <vt:lpstr>3.2 Jellemzők</vt:lpstr>
      <vt:lpstr>3.3 Jellemzők</vt:lpstr>
      <vt:lpstr>4. Összehasonlítás </vt:lpstr>
      <vt:lpstr>5.1 Milyen okai lehetnek?</vt:lpstr>
      <vt:lpstr>5.2 Milyen okai lehetnek?</vt:lpstr>
      <vt:lpstr>6. Kikre jellemző?</vt:lpstr>
      <vt:lpstr>7. A legveszélyeztetettebb korosztály</vt:lpstr>
      <vt:lpstr>8.1 Következmények: anorexia nervosa</vt:lpstr>
      <vt:lpstr>8.2 Következmények: bulemia nervosa</vt:lpstr>
      <vt:lpstr>8.3  Következmények: BED</vt:lpstr>
      <vt:lpstr>9.1 Kórházi beutalás: élet a klinikán</vt:lpstr>
      <vt:lpstr>9.2.1 Beutalás: szabályok az étkezdében</vt:lpstr>
      <vt:lpstr>9.2.2 Beutalás: szabályok az étkezdében</vt:lpstr>
      <vt:lpstr>10. Művészeti alkotások a témával kapcsolatban</vt:lpstr>
      <vt:lpstr>11. Források: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Usher</dc:creator>
  <cp:lastModifiedBy>Gálovics Edit</cp:lastModifiedBy>
  <cp:revision>1412</cp:revision>
  <dcterms:created xsi:type="dcterms:W3CDTF">2020-04-22T19:22:14Z</dcterms:created>
  <dcterms:modified xsi:type="dcterms:W3CDTF">2020-06-08T08:22:18Z</dcterms:modified>
</cp:coreProperties>
</file>