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70" r:id="rId15"/>
    <p:sldId id="269" r:id="rId16"/>
    <p:sldId id="276" r:id="rId17"/>
    <p:sldId id="268" r:id="rId18"/>
    <p:sldId id="271" r:id="rId19"/>
    <p:sldId id="272" r:id="rId20"/>
    <p:sldId id="273" r:id="rId21"/>
    <p:sldId id="274" r:id="rId22"/>
    <p:sldId id="275" r:id="rId23"/>
    <p:sldId id="277" r:id="rId24"/>
    <p:sldId id="278" r:id="rId2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87915" autoAdjust="0"/>
  </p:normalViewPr>
  <p:slideViewPr>
    <p:cSldViewPr snapToGrid="0">
      <p:cViewPr varScale="1">
        <p:scale>
          <a:sx n="38" d="100"/>
          <a:sy n="38" d="100"/>
        </p:scale>
        <p:origin x="87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B88D4F-DF40-4DD2-B58E-841A4FA48EB1}" type="doc">
      <dgm:prSet loTypeId="urn:microsoft.com/office/officeart/2008/layout/VerticalCircleList" loCatId="list" qsTypeId="urn:microsoft.com/office/officeart/2005/8/quickstyle/3d4" qsCatId="3D" csTypeId="urn:microsoft.com/office/officeart/2005/8/colors/colorful5" csCatId="colorful" phldr="1"/>
      <dgm:spPr/>
      <dgm:t>
        <a:bodyPr/>
        <a:lstStyle/>
        <a:p>
          <a:endParaRPr lang="hu-HU"/>
        </a:p>
      </dgm:t>
    </dgm:pt>
    <dgm:pt modelId="{5C2E1684-651D-4F43-A100-BAC898AE2DAB}">
      <dgm:prSet phldrT="[Szöveg]" custT="1"/>
      <dgm:spPr/>
      <dgm:t>
        <a:bodyPr/>
        <a:lstStyle/>
        <a:p>
          <a:r>
            <a:rPr lang="hu-HU" sz="2800">
              <a:latin typeface="Times New Roman" panose="02020603050405020304" pitchFamily="18" charset="0"/>
              <a:cs typeface="Times New Roman" panose="02020603050405020304" pitchFamily="18" charset="0"/>
            </a:rPr>
            <a:t>Alvás</a:t>
          </a:r>
          <a:endParaRPr lang="hu-HU" sz="2800" dirty="0">
            <a:latin typeface="Times New Roman" panose="02020603050405020304" pitchFamily="18" charset="0"/>
            <a:cs typeface="Times New Roman" panose="02020603050405020304" pitchFamily="18" charset="0"/>
          </a:endParaRPr>
        </a:p>
      </dgm:t>
    </dgm:pt>
    <dgm:pt modelId="{BED0EDED-EA2B-4A1B-B61F-F81635C84D0A}" type="parTrans" cxnId="{AF677FBC-58DC-4CAA-B130-7DEB8D495FC5}">
      <dgm:prSet/>
      <dgm:spPr/>
      <dgm:t>
        <a:bodyPr/>
        <a:lstStyle/>
        <a:p>
          <a:endParaRPr lang="hu-HU"/>
        </a:p>
      </dgm:t>
    </dgm:pt>
    <dgm:pt modelId="{C8D34837-D68C-4E4B-B0F8-DD3ECF2A5374}" type="sibTrans" cxnId="{AF677FBC-58DC-4CAA-B130-7DEB8D495FC5}">
      <dgm:prSet/>
      <dgm:spPr/>
      <dgm:t>
        <a:bodyPr/>
        <a:lstStyle/>
        <a:p>
          <a:endParaRPr lang="hu-HU"/>
        </a:p>
      </dgm:t>
    </dgm:pt>
    <dgm:pt modelId="{99110E97-6719-4DE9-BE8A-50CE79EC3ED3}">
      <dgm:prSet phldrT="[Szöveg]" custT="1"/>
      <dgm:spPr/>
      <dgm:t>
        <a:bodyPr/>
        <a:lstStyle/>
        <a:p>
          <a:r>
            <a:rPr lang="hu-HU" sz="2000">
              <a:latin typeface="Times New Roman" panose="02020603050405020304" pitchFamily="18" charset="0"/>
              <a:cs typeface="Times New Roman" panose="02020603050405020304" pitchFamily="18" charset="0"/>
            </a:rPr>
            <a:t>regeneráció</a:t>
          </a:r>
          <a:endParaRPr lang="hu-HU" sz="2000" dirty="0">
            <a:latin typeface="Times New Roman" panose="02020603050405020304" pitchFamily="18" charset="0"/>
            <a:cs typeface="Times New Roman" panose="02020603050405020304" pitchFamily="18" charset="0"/>
          </a:endParaRPr>
        </a:p>
      </dgm:t>
    </dgm:pt>
    <dgm:pt modelId="{3760ADC3-8913-4111-8153-89AE014352CE}" type="parTrans" cxnId="{C96FABD7-B1C5-4653-B1FC-8E058B2982D5}">
      <dgm:prSet/>
      <dgm:spPr/>
      <dgm:t>
        <a:bodyPr/>
        <a:lstStyle/>
        <a:p>
          <a:endParaRPr lang="hu-HU"/>
        </a:p>
      </dgm:t>
    </dgm:pt>
    <dgm:pt modelId="{7E4F7677-E965-476C-BD8A-14F8D7DEECB7}" type="sibTrans" cxnId="{C96FABD7-B1C5-4653-B1FC-8E058B2982D5}">
      <dgm:prSet/>
      <dgm:spPr/>
      <dgm:t>
        <a:bodyPr/>
        <a:lstStyle/>
        <a:p>
          <a:endParaRPr lang="hu-HU"/>
        </a:p>
      </dgm:t>
    </dgm:pt>
    <dgm:pt modelId="{0151CCAA-26DC-4604-B832-FB18311E52AA}">
      <dgm:prSet phldrT="[Szöveg]" custT="1"/>
      <dgm:spPr/>
      <dgm:t>
        <a:bodyPr/>
        <a:lstStyle/>
        <a:p>
          <a:r>
            <a:rPr lang="hu-HU" sz="2000">
              <a:latin typeface="Times New Roman" panose="02020603050405020304" pitchFamily="18" charset="0"/>
              <a:cs typeface="Times New Roman" panose="02020603050405020304" pitchFamily="18" charset="0"/>
            </a:rPr>
            <a:t>adenozin</a:t>
          </a:r>
          <a:endParaRPr lang="hu-HU" sz="2000" dirty="0">
            <a:latin typeface="Times New Roman" panose="02020603050405020304" pitchFamily="18" charset="0"/>
            <a:cs typeface="Times New Roman" panose="02020603050405020304" pitchFamily="18" charset="0"/>
          </a:endParaRPr>
        </a:p>
      </dgm:t>
    </dgm:pt>
    <dgm:pt modelId="{EF99306D-CE41-49AA-B7C5-510BF718287A}" type="parTrans" cxnId="{DEA3D871-0AF1-44E8-A566-AE36546A0F02}">
      <dgm:prSet/>
      <dgm:spPr/>
      <dgm:t>
        <a:bodyPr/>
        <a:lstStyle/>
        <a:p>
          <a:endParaRPr lang="hu-HU"/>
        </a:p>
      </dgm:t>
    </dgm:pt>
    <dgm:pt modelId="{4AED620D-AA1A-4A60-B208-F367EFCF0F8A}" type="sibTrans" cxnId="{DEA3D871-0AF1-44E8-A566-AE36546A0F02}">
      <dgm:prSet/>
      <dgm:spPr/>
      <dgm:t>
        <a:bodyPr/>
        <a:lstStyle/>
        <a:p>
          <a:endParaRPr lang="hu-HU"/>
        </a:p>
      </dgm:t>
    </dgm:pt>
    <dgm:pt modelId="{80718770-0CFE-4014-9637-28B1011D346C}">
      <dgm:prSet phldrT="[Szöveg]" custT="1"/>
      <dgm:spPr/>
      <dgm:t>
        <a:bodyPr/>
        <a:lstStyle/>
        <a:p>
          <a:r>
            <a:rPr lang="hu-HU" sz="2800">
              <a:latin typeface="Times New Roman" panose="02020603050405020304" pitchFamily="18" charset="0"/>
              <a:cs typeface="Times New Roman" panose="02020603050405020304" pitchFamily="18" charset="0"/>
            </a:rPr>
            <a:t>Álmodás</a:t>
          </a:r>
          <a:endParaRPr lang="hu-HU" sz="2800" dirty="0">
            <a:latin typeface="Times New Roman" panose="02020603050405020304" pitchFamily="18" charset="0"/>
            <a:cs typeface="Times New Roman" panose="02020603050405020304" pitchFamily="18" charset="0"/>
          </a:endParaRPr>
        </a:p>
      </dgm:t>
    </dgm:pt>
    <dgm:pt modelId="{CA7D6D67-B979-44CE-8E77-0AFD6810CDF4}" type="parTrans" cxnId="{74680DCD-66C0-4E2A-9791-DADABD083121}">
      <dgm:prSet/>
      <dgm:spPr/>
      <dgm:t>
        <a:bodyPr/>
        <a:lstStyle/>
        <a:p>
          <a:endParaRPr lang="hu-HU"/>
        </a:p>
      </dgm:t>
    </dgm:pt>
    <dgm:pt modelId="{63190E70-E1A1-43D7-9E63-0029D13E1D0D}" type="sibTrans" cxnId="{74680DCD-66C0-4E2A-9791-DADABD083121}">
      <dgm:prSet/>
      <dgm:spPr/>
      <dgm:t>
        <a:bodyPr/>
        <a:lstStyle/>
        <a:p>
          <a:endParaRPr lang="hu-HU"/>
        </a:p>
      </dgm:t>
    </dgm:pt>
    <dgm:pt modelId="{5563128A-5549-4923-B61B-FB7E6990AEB6}">
      <dgm:prSet phldrT="[Szöveg]" custT="1"/>
      <dgm:spPr/>
      <dgm:t>
        <a:bodyPr/>
        <a:lstStyle/>
        <a:p>
          <a:r>
            <a:rPr lang="hu-HU" sz="2000">
              <a:latin typeface="Times New Roman" panose="02020603050405020304" pitchFamily="18" charset="0"/>
              <a:cs typeface="Times New Roman" panose="02020603050405020304" pitchFamily="18" charset="0"/>
            </a:rPr>
            <a:t>még nem tisztázott</a:t>
          </a:r>
          <a:endParaRPr lang="hu-HU" sz="2000" dirty="0">
            <a:latin typeface="Times New Roman" panose="02020603050405020304" pitchFamily="18" charset="0"/>
            <a:cs typeface="Times New Roman" panose="02020603050405020304" pitchFamily="18" charset="0"/>
          </a:endParaRPr>
        </a:p>
      </dgm:t>
    </dgm:pt>
    <dgm:pt modelId="{7DC2D082-1570-4C99-9243-DF5B5EAE54F5}" type="parTrans" cxnId="{DC7CB106-06A3-40D2-965B-1416500F5C01}">
      <dgm:prSet/>
      <dgm:spPr/>
      <dgm:t>
        <a:bodyPr/>
        <a:lstStyle/>
        <a:p>
          <a:endParaRPr lang="hu-HU"/>
        </a:p>
      </dgm:t>
    </dgm:pt>
    <dgm:pt modelId="{18C1A1F2-209B-4988-B9F1-7763615F8324}" type="sibTrans" cxnId="{DC7CB106-06A3-40D2-965B-1416500F5C01}">
      <dgm:prSet/>
      <dgm:spPr/>
      <dgm:t>
        <a:bodyPr/>
        <a:lstStyle/>
        <a:p>
          <a:endParaRPr lang="hu-HU"/>
        </a:p>
      </dgm:t>
    </dgm:pt>
    <dgm:pt modelId="{31619E2E-F1D0-4FED-8618-694B118C1D77}">
      <dgm:prSet phldrT="[Szöveg]" custT="1"/>
      <dgm:spPr/>
      <dgm:t>
        <a:bodyPr/>
        <a:lstStyle/>
        <a:p>
          <a:r>
            <a:rPr lang="hu-HU" sz="2000" dirty="0">
              <a:latin typeface="Times New Roman" panose="02020603050405020304" pitchFamily="18" charset="0"/>
              <a:cs typeface="Times New Roman" panose="02020603050405020304" pitchFamily="18" charset="0"/>
            </a:rPr>
            <a:t>szimbolikus jelentés</a:t>
          </a:r>
        </a:p>
      </dgm:t>
    </dgm:pt>
    <dgm:pt modelId="{56AE9093-893B-4CFE-9E16-D7C239520231}" type="parTrans" cxnId="{18AF955B-8A38-458A-B93B-9EA733C0D3A6}">
      <dgm:prSet/>
      <dgm:spPr/>
      <dgm:t>
        <a:bodyPr/>
        <a:lstStyle/>
        <a:p>
          <a:endParaRPr lang="hu-HU"/>
        </a:p>
      </dgm:t>
    </dgm:pt>
    <dgm:pt modelId="{2FC267B0-5DC1-48FB-9E8A-0682E63DCA6B}" type="sibTrans" cxnId="{18AF955B-8A38-458A-B93B-9EA733C0D3A6}">
      <dgm:prSet/>
      <dgm:spPr/>
      <dgm:t>
        <a:bodyPr/>
        <a:lstStyle/>
        <a:p>
          <a:endParaRPr lang="hu-HU"/>
        </a:p>
      </dgm:t>
    </dgm:pt>
    <dgm:pt modelId="{41E01B8D-62C5-4DE1-A0CF-175E5A11EA87}" type="pres">
      <dgm:prSet presAssocID="{2BB88D4F-DF40-4DD2-B58E-841A4FA48EB1}" presName="Name0" presStyleCnt="0">
        <dgm:presLayoutVars>
          <dgm:dir/>
        </dgm:presLayoutVars>
      </dgm:prSet>
      <dgm:spPr/>
      <dgm:t>
        <a:bodyPr/>
        <a:lstStyle/>
        <a:p>
          <a:endParaRPr lang="hu-HU"/>
        </a:p>
      </dgm:t>
    </dgm:pt>
    <dgm:pt modelId="{F1CD245B-128E-4D7D-9065-07CDF4F897FE}" type="pres">
      <dgm:prSet presAssocID="{5C2E1684-651D-4F43-A100-BAC898AE2DAB}" presName="withChildren" presStyleCnt="0"/>
      <dgm:spPr/>
    </dgm:pt>
    <dgm:pt modelId="{27107735-D797-4443-9D84-16A6B763BCD6}" type="pres">
      <dgm:prSet presAssocID="{5C2E1684-651D-4F43-A100-BAC898AE2DAB}" presName="bigCircle" presStyleLbl="vennNode1" presStyleIdx="0" presStyleCnt="6"/>
      <dgm:spPr/>
    </dgm:pt>
    <dgm:pt modelId="{6D12BC8B-48B6-4F7E-9D35-AB55DA4B9FB9}" type="pres">
      <dgm:prSet presAssocID="{5C2E1684-651D-4F43-A100-BAC898AE2DAB}" presName="medCircle" presStyleLbl="vennNode1" presStyleIdx="1" presStyleCnt="6"/>
      <dgm:spPr/>
    </dgm:pt>
    <dgm:pt modelId="{F544A02F-7449-40C3-A56A-9A0338A076D4}" type="pres">
      <dgm:prSet presAssocID="{5C2E1684-651D-4F43-A100-BAC898AE2DAB}" presName="txLvl1" presStyleLbl="revTx" presStyleIdx="0" presStyleCnt="6" custScaleX="82641"/>
      <dgm:spPr/>
      <dgm:t>
        <a:bodyPr/>
        <a:lstStyle/>
        <a:p>
          <a:endParaRPr lang="hu-HU"/>
        </a:p>
      </dgm:t>
    </dgm:pt>
    <dgm:pt modelId="{5CD7B062-0C0F-4A83-A92A-5DB6A0441146}" type="pres">
      <dgm:prSet presAssocID="{5C2E1684-651D-4F43-A100-BAC898AE2DAB}" presName="lin" presStyleCnt="0"/>
      <dgm:spPr/>
    </dgm:pt>
    <dgm:pt modelId="{C9432988-332C-4B07-BED4-2D931946F174}" type="pres">
      <dgm:prSet presAssocID="{99110E97-6719-4DE9-BE8A-50CE79EC3ED3}" presName="txLvl2" presStyleLbl="revTx" presStyleIdx="1" presStyleCnt="6"/>
      <dgm:spPr/>
      <dgm:t>
        <a:bodyPr/>
        <a:lstStyle/>
        <a:p>
          <a:endParaRPr lang="hu-HU"/>
        </a:p>
      </dgm:t>
    </dgm:pt>
    <dgm:pt modelId="{0E5C1D0F-F627-4FBE-AE9E-43F6C9C19541}" type="pres">
      <dgm:prSet presAssocID="{7E4F7677-E965-476C-BD8A-14F8D7DEECB7}" presName="smCircle" presStyleLbl="vennNode1" presStyleIdx="2" presStyleCnt="6"/>
      <dgm:spPr/>
    </dgm:pt>
    <dgm:pt modelId="{9102E277-A44D-4610-8091-5DD6B020E9F2}" type="pres">
      <dgm:prSet presAssocID="{0151CCAA-26DC-4604-B832-FB18311E52AA}" presName="txLvl2" presStyleLbl="revTx" presStyleIdx="2" presStyleCnt="6"/>
      <dgm:spPr/>
      <dgm:t>
        <a:bodyPr/>
        <a:lstStyle/>
        <a:p>
          <a:endParaRPr lang="hu-HU"/>
        </a:p>
      </dgm:t>
    </dgm:pt>
    <dgm:pt modelId="{0146389D-53FB-414A-969B-E363DA76D55C}" type="pres">
      <dgm:prSet presAssocID="{5C2E1684-651D-4F43-A100-BAC898AE2DAB}" presName="overlap" presStyleCnt="0"/>
      <dgm:spPr/>
    </dgm:pt>
    <dgm:pt modelId="{E79C9ABC-A8E1-426E-A419-F5345098CD60}" type="pres">
      <dgm:prSet presAssocID="{80718770-0CFE-4014-9637-28B1011D346C}" presName="withChildren" presStyleCnt="0"/>
      <dgm:spPr/>
    </dgm:pt>
    <dgm:pt modelId="{2F54E050-7208-4093-BE99-3B3B8E027359}" type="pres">
      <dgm:prSet presAssocID="{80718770-0CFE-4014-9637-28B1011D346C}" presName="bigCircle" presStyleLbl="vennNode1" presStyleIdx="3" presStyleCnt="6"/>
      <dgm:spPr/>
    </dgm:pt>
    <dgm:pt modelId="{658DDE5C-9E79-4102-8128-9BEACDD37D1D}" type="pres">
      <dgm:prSet presAssocID="{80718770-0CFE-4014-9637-28B1011D346C}" presName="medCircle" presStyleLbl="vennNode1" presStyleIdx="4" presStyleCnt="6"/>
      <dgm:spPr/>
    </dgm:pt>
    <dgm:pt modelId="{78F2384B-44BE-4771-8E40-D0E0C376551F}" type="pres">
      <dgm:prSet presAssocID="{80718770-0CFE-4014-9637-28B1011D346C}" presName="txLvl1" presStyleLbl="revTx" presStyleIdx="3" presStyleCnt="6" custScaleX="82703"/>
      <dgm:spPr/>
      <dgm:t>
        <a:bodyPr/>
        <a:lstStyle/>
        <a:p>
          <a:endParaRPr lang="hu-HU"/>
        </a:p>
      </dgm:t>
    </dgm:pt>
    <dgm:pt modelId="{249F203F-33AA-4DB9-9D15-D52404215C29}" type="pres">
      <dgm:prSet presAssocID="{80718770-0CFE-4014-9637-28B1011D346C}" presName="lin" presStyleCnt="0"/>
      <dgm:spPr/>
    </dgm:pt>
    <dgm:pt modelId="{A8E2864D-A0D8-4D55-8A7B-862ED947479E}" type="pres">
      <dgm:prSet presAssocID="{5563128A-5549-4923-B61B-FB7E6990AEB6}" presName="txLvl2" presStyleLbl="revTx" presStyleIdx="4" presStyleCnt="6" custLinFactNeighborX="-4765"/>
      <dgm:spPr/>
      <dgm:t>
        <a:bodyPr/>
        <a:lstStyle/>
        <a:p>
          <a:endParaRPr lang="hu-HU"/>
        </a:p>
      </dgm:t>
    </dgm:pt>
    <dgm:pt modelId="{CE83CAB0-3DC2-4800-A4D8-AABDAC3842B0}" type="pres">
      <dgm:prSet presAssocID="{18C1A1F2-209B-4988-B9F1-7763615F8324}" presName="smCircle" presStyleLbl="vennNode1" presStyleIdx="5" presStyleCnt="6"/>
      <dgm:spPr/>
    </dgm:pt>
    <dgm:pt modelId="{D6BDAB72-8ECF-463E-B1AB-F1F43394E657}" type="pres">
      <dgm:prSet presAssocID="{31619E2E-F1D0-4FED-8618-694B118C1D77}" presName="txLvl2" presStyleLbl="revTx" presStyleIdx="5" presStyleCnt="6" custLinFactNeighborX="-9530"/>
      <dgm:spPr/>
      <dgm:t>
        <a:bodyPr/>
        <a:lstStyle/>
        <a:p>
          <a:endParaRPr lang="hu-HU"/>
        </a:p>
      </dgm:t>
    </dgm:pt>
  </dgm:ptLst>
  <dgm:cxnLst>
    <dgm:cxn modelId="{9D57F6EF-18D5-4E85-8F46-A4D499BE4C91}" type="presOf" srcId="{80718770-0CFE-4014-9637-28B1011D346C}" destId="{78F2384B-44BE-4771-8E40-D0E0C376551F}" srcOrd="0" destOrd="0" presId="urn:microsoft.com/office/officeart/2008/layout/VerticalCircleList"/>
    <dgm:cxn modelId="{18AF955B-8A38-458A-B93B-9EA733C0D3A6}" srcId="{80718770-0CFE-4014-9637-28B1011D346C}" destId="{31619E2E-F1D0-4FED-8618-694B118C1D77}" srcOrd="1" destOrd="0" parTransId="{56AE9093-893B-4CFE-9E16-D7C239520231}" sibTransId="{2FC267B0-5DC1-48FB-9E8A-0682E63DCA6B}"/>
    <dgm:cxn modelId="{FBD4A61F-7EBC-4BC1-A304-E1D00EC5C752}" type="presOf" srcId="{99110E97-6719-4DE9-BE8A-50CE79EC3ED3}" destId="{C9432988-332C-4B07-BED4-2D931946F174}" srcOrd="0" destOrd="0" presId="urn:microsoft.com/office/officeart/2008/layout/VerticalCircleList"/>
    <dgm:cxn modelId="{74680DCD-66C0-4E2A-9791-DADABD083121}" srcId="{2BB88D4F-DF40-4DD2-B58E-841A4FA48EB1}" destId="{80718770-0CFE-4014-9637-28B1011D346C}" srcOrd="1" destOrd="0" parTransId="{CA7D6D67-B979-44CE-8E77-0AFD6810CDF4}" sibTransId="{63190E70-E1A1-43D7-9E63-0029D13E1D0D}"/>
    <dgm:cxn modelId="{78648035-685C-4AA3-B1BD-969E171F6B27}" type="presOf" srcId="{31619E2E-F1D0-4FED-8618-694B118C1D77}" destId="{D6BDAB72-8ECF-463E-B1AB-F1F43394E657}" srcOrd="0" destOrd="0" presId="urn:microsoft.com/office/officeart/2008/layout/VerticalCircleList"/>
    <dgm:cxn modelId="{0322F2FF-B996-4EA3-947B-09C11E5C9277}" type="presOf" srcId="{0151CCAA-26DC-4604-B832-FB18311E52AA}" destId="{9102E277-A44D-4610-8091-5DD6B020E9F2}" srcOrd="0" destOrd="0" presId="urn:microsoft.com/office/officeart/2008/layout/VerticalCircleList"/>
    <dgm:cxn modelId="{642A8BF0-DCDA-4DC7-9316-74DBB2700A46}" type="presOf" srcId="{5C2E1684-651D-4F43-A100-BAC898AE2DAB}" destId="{F544A02F-7449-40C3-A56A-9A0338A076D4}" srcOrd="0" destOrd="0" presId="urn:microsoft.com/office/officeart/2008/layout/VerticalCircleList"/>
    <dgm:cxn modelId="{DEA3D871-0AF1-44E8-A566-AE36546A0F02}" srcId="{5C2E1684-651D-4F43-A100-BAC898AE2DAB}" destId="{0151CCAA-26DC-4604-B832-FB18311E52AA}" srcOrd="1" destOrd="0" parTransId="{EF99306D-CE41-49AA-B7C5-510BF718287A}" sibTransId="{4AED620D-AA1A-4A60-B208-F367EFCF0F8A}"/>
    <dgm:cxn modelId="{AF677FBC-58DC-4CAA-B130-7DEB8D495FC5}" srcId="{2BB88D4F-DF40-4DD2-B58E-841A4FA48EB1}" destId="{5C2E1684-651D-4F43-A100-BAC898AE2DAB}" srcOrd="0" destOrd="0" parTransId="{BED0EDED-EA2B-4A1B-B61F-F81635C84D0A}" sibTransId="{C8D34837-D68C-4E4B-B0F8-DD3ECF2A5374}"/>
    <dgm:cxn modelId="{DC7CB106-06A3-40D2-965B-1416500F5C01}" srcId="{80718770-0CFE-4014-9637-28B1011D346C}" destId="{5563128A-5549-4923-B61B-FB7E6990AEB6}" srcOrd="0" destOrd="0" parTransId="{7DC2D082-1570-4C99-9243-DF5B5EAE54F5}" sibTransId="{18C1A1F2-209B-4988-B9F1-7763615F8324}"/>
    <dgm:cxn modelId="{36668034-FF36-48FE-8E67-BF528228F132}" type="presOf" srcId="{5563128A-5549-4923-B61B-FB7E6990AEB6}" destId="{A8E2864D-A0D8-4D55-8A7B-862ED947479E}" srcOrd="0" destOrd="0" presId="urn:microsoft.com/office/officeart/2008/layout/VerticalCircleList"/>
    <dgm:cxn modelId="{0D9AC660-504F-408E-B623-CE19769B0CEC}" type="presOf" srcId="{2BB88D4F-DF40-4DD2-B58E-841A4FA48EB1}" destId="{41E01B8D-62C5-4DE1-A0CF-175E5A11EA87}" srcOrd="0" destOrd="0" presId="urn:microsoft.com/office/officeart/2008/layout/VerticalCircleList"/>
    <dgm:cxn modelId="{C96FABD7-B1C5-4653-B1FC-8E058B2982D5}" srcId="{5C2E1684-651D-4F43-A100-BAC898AE2DAB}" destId="{99110E97-6719-4DE9-BE8A-50CE79EC3ED3}" srcOrd="0" destOrd="0" parTransId="{3760ADC3-8913-4111-8153-89AE014352CE}" sibTransId="{7E4F7677-E965-476C-BD8A-14F8D7DEECB7}"/>
    <dgm:cxn modelId="{2E214137-BFDA-43F2-A2B3-D24B8EB84CAB}" type="presParOf" srcId="{41E01B8D-62C5-4DE1-A0CF-175E5A11EA87}" destId="{F1CD245B-128E-4D7D-9065-07CDF4F897FE}" srcOrd="0" destOrd="0" presId="urn:microsoft.com/office/officeart/2008/layout/VerticalCircleList"/>
    <dgm:cxn modelId="{4048B91A-C67B-444C-866A-D2BBD27E5FA5}" type="presParOf" srcId="{F1CD245B-128E-4D7D-9065-07CDF4F897FE}" destId="{27107735-D797-4443-9D84-16A6B763BCD6}" srcOrd="0" destOrd="0" presId="urn:microsoft.com/office/officeart/2008/layout/VerticalCircleList"/>
    <dgm:cxn modelId="{F7C80B0A-3D40-402D-9630-311616495974}" type="presParOf" srcId="{F1CD245B-128E-4D7D-9065-07CDF4F897FE}" destId="{6D12BC8B-48B6-4F7E-9D35-AB55DA4B9FB9}" srcOrd="1" destOrd="0" presId="urn:microsoft.com/office/officeart/2008/layout/VerticalCircleList"/>
    <dgm:cxn modelId="{0C9693B9-F810-4D95-97E6-8E90F7B73C84}" type="presParOf" srcId="{F1CD245B-128E-4D7D-9065-07CDF4F897FE}" destId="{F544A02F-7449-40C3-A56A-9A0338A076D4}" srcOrd="2" destOrd="0" presId="urn:microsoft.com/office/officeart/2008/layout/VerticalCircleList"/>
    <dgm:cxn modelId="{8338983A-42D0-48FA-8CE9-ACB3EBDB57C8}" type="presParOf" srcId="{F1CD245B-128E-4D7D-9065-07CDF4F897FE}" destId="{5CD7B062-0C0F-4A83-A92A-5DB6A0441146}" srcOrd="3" destOrd="0" presId="urn:microsoft.com/office/officeart/2008/layout/VerticalCircleList"/>
    <dgm:cxn modelId="{26C9D98D-E4F5-4D03-B63C-66CACEFBA666}" type="presParOf" srcId="{5CD7B062-0C0F-4A83-A92A-5DB6A0441146}" destId="{C9432988-332C-4B07-BED4-2D931946F174}" srcOrd="0" destOrd="0" presId="urn:microsoft.com/office/officeart/2008/layout/VerticalCircleList"/>
    <dgm:cxn modelId="{4D78A826-6F48-4497-9FBD-5B8F9C69FF7D}" type="presParOf" srcId="{5CD7B062-0C0F-4A83-A92A-5DB6A0441146}" destId="{0E5C1D0F-F627-4FBE-AE9E-43F6C9C19541}" srcOrd="1" destOrd="0" presId="urn:microsoft.com/office/officeart/2008/layout/VerticalCircleList"/>
    <dgm:cxn modelId="{5ED5DEC5-9220-4D74-B688-A3BCB9EA11ED}" type="presParOf" srcId="{5CD7B062-0C0F-4A83-A92A-5DB6A0441146}" destId="{9102E277-A44D-4610-8091-5DD6B020E9F2}" srcOrd="2" destOrd="0" presId="urn:microsoft.com/office/officeart/2008/layout/VerticalCircleList"/>
    <dgm:cxn modelId="{020B1F70-C4D2-4C02-9B37-51F072C053BF}" type="presParOf" srcId="{41E01B8D-62C5-4DE1-A0CF-175E5A11EA87}" destId="{0146389D-53FB-414A-969B-E363DA76D55C}" srcOrd="1" destOrd="0" presId="urn:microsoft.com/office/officeart/2008/layout/VerticalCircleList"/>
    <dgm:cxn modelId="{E4A36C8F-9D0B-4ACD-8DFD-D7D8EDE4704A}" type="presParOf" srcId="{41E01B8D-62C5-4DE1-A0CF-175E5A11EA87}" destId="{E79C9ABC-A8E1-426E-A419-F5345098CD60}" srcOrd="2" destOrd="0" presId="urn:microsoft.com/office/officeart/2008/layout/VerticalCircleList"/>
    <dgm:cxn modelId="{F77BF66B-6B02-4660-B166-3163AC46BFF4}" type="presParOf" srcId="{E79C9ABC-A8E1-426E-A419-F5345098CD60}" destId="{2F54E050-7208-4093-BE99-3B3B8E027359}" srcOrd="0" destOrd="0" presId="urn:microsoft.com/office/officeart/2008/layout/VerticalCircleList"/>
    <dgm:cxn modelId="{E6509F52-2B2D-4788-B225-91A3C5B041CF}" type="presParOf" srcId="{E79C9ABC-A8E1-426E-A419-F5345098CD60}" destId="{658DDE5C-9E79-4102-8128-9BEACDD37D1D}" srcOrd="1" destOrd="0" presId="urn:microsoft.com/office/officeart/2008/layout/VerticalCircleList"/>
    <dgm:cxn modelId="{C179B40E-0581-4D57-A0D3-B836592D1252}" type="presParOf" srcId="{E79C9ABC-A8E1-426E-A419-F5345098CD60}" destId="{78F2384B-44BE-4771-8E40-D0E0C376551F}" srcOrd="2" destOrd="0" presId="urn:microsoft.com/office/officeart/2008/layout/VerticalCircleList"/>
    <dgm:cxn modelId="{880B9836-CDF0-448E-8BA8-B0D2995AABE8}" type="presParOf" srcId="{E79C9ABC-A8E1-426E-A419-F5345098CD60}" destId="{249F203F-33AA-4DB9-9D15-D52404215C29}" srcOrd="3" destOrd="0" presId="urn:microsoft.com/office/officeart/2008/layout/VerticalCircleList"/>
    <dgm:cxn modelId="{833C728A-2C55-43F5-B08D-0AAF4DEF3BA3}" type="presParOf" srcId="{249F203F-33AA-4DB9-9D15-D52404215C29}" destId="{A8E2864D-A0D8-4D55-8A7B-862ED947479E}" srcOrd="0" destOrd="0" presId="urn:microsoft.com/office/officeart/2008/layout/VerticalCircleList"/>
    <dgm:cxn modelId="{9893764F-C4E7-40CA-98EB-C9C67B9AAC86}" type="presParOf" srcId="{249F203F-33AA-4DB9-9D15-D52404215C29}" destId="{CE83CAB0-3DC2-4800-A4D8-AABDAC3842B0}" srcOrd="1" destOrd="0" presId="urn:microsoft.com/office/officeart/2008/layout/VerticalCircleList"/>
    <dgm:cxn modelId="{725932B3-AE18-4390-8A4E-A186FE50B70D}" type="presParOf" srcId="{249F203F-33AA-4DB9-9D15-D52404215C29}" destId="{D6BDAB72-8ECF-463E-B1AB-F1F43394E657}"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2CAB74-1418-438A-B87E-FEF4D8960696}" type="doc">
      <dgm:prSet loTypeId="urn:microsoft.com/office/officeart/2005/8/layout/hProcess9" loCatId="process" qsTypeId="urn:microsoft.com/office/officeart/2005/8/quickstyle/3d2" qsCatId="3D" csTypeId="urn:microsoft.com/office/officeart/2005/8/colors/colorful5" csCatId="colorful" phldr="1"/>
      <dgm:spPr/>
      <dgm:t>
        <a:bodyPr/>
        <a:lstStyle/>
        <a:p>
          <a:endParaRPr lang="hu-HU"/>
        </a:p>
      </dgm:t>
    </dgm:pt>
    <dgm:pt modelId="{01101447-663F-466E-A6C3-0E8DA336AD6A}">
      <dgm:prSet custT="1"/>
      <dgm:spPr/>
      <dgm:t>
        <a:bodyPr/>
        <a:lstStyle/>
        <a:p>
          <a:r>
            <a:rPr lang="hu-HU" sz="2800" dirty="0">
              <a:latin typeface="Times New Roman" panose="02020603050405020304" pitchFamily="18" charset="0"/>
              <a:cs typeface="Times New Roman" panose="02020603050405020304" pitchFamily="18" charset="0"/>
            </a:rPr>
            <a:t>alvás</a:t>
          </a:r>
          <a:endParaRPr lang="hu-HU" sz="2400" dirty="0">
            <a:latin typeface="Times New Roman" panose="02020603050405020304" pitchFamily="18" charset="0"/>
            <a:cs typeface="Times New Roman" panose="02020603050405020304" pitchFamily="18" charset="0"/>
          </a:endParaRPr>
        </a:p>
      </dgm:t>
    </dgm:pt>
    <dgm:pt modelId="{C4225F17-D6F8-4D29-9B33-8FB4C9FF2EE4}" type="parTrans" cxnId="{874079CA-3237-4722-9B55-569E0612D3FB}">
      <dgm:prSet/>
      <dgm:spPr/>
      <dgm:t>
        <a:bodyPr/>
        <a:lstStyle/>
        <a:p>
          <a:endParaRPr lang="hu-HU"/>
        </a:p>
      </dgm:t>
    </dgm:pt>
    <dgm:pt modelId="{F4BEC97C-8998-4501-832B-0213FE3832CD}" type="sibTrans" cxnId="{874079CA-3237-4722-9B55-569E0612D3FB}">
      <dgm:prSet/>
      <dgm:spPr/>
      <dgm:t>
        <a:bodyPr/>
        <a:lstStyle/>
        <a:p>
          <a:endParaRPr lang="hu-HU"/>
        </a:p>
      </dgm:t>
    </dgm:pt>
    <dgm:pt modelId="{EE35DF63-FEE5-44ED-AB5F-8ED15CB1F414}">
      <dgm:prSet custT="1"/>
      <dgm:spPr/>
      <dgm:t>
        <a:bodyPr/>
        <a:lstStyle/>
        <a:p>
          <a:r>
            <a:rPr lang="hu-HU" sz="2800" dirty="0">
              <a:latin typeface="Times New Roman" panose="02020603050405020304" pitchFamily="18" charset="0"/>
              <a:cs typeface="Times New Roman" panose="02020603050405020304" pitchFamily="18" charset="0"/>
            </a:rPr>
            <a:t>ébresztő 5 óra elteltével</a:t>
          </a:r>
        </a:p>
      </dgm:t>
    </dgm:pt>
    <dgm:pt modelId="{34049E2E-A591-47C1-AA93-32A978FC5449}" type="parTrans" cxnId="{E44EB631-CFEF-48E3-80DB-010EE28A9B6A}">
      <dgm:prSet/>
      <dgm:spPr/>
      <dgm:t>
        <a:bodyPr/>
        <a:lstStyle/>
        <a:p>
          <a:endParaRPr lang="hu-HU"/>
        </a:p>
      </dgm:t>
    </dgm:pt>
    <dgm:pt modelId="{7220E4B4-A722-4455-9839-E708BD3827B2}" type="sibTrans" cxnId="{E44EB631-CFEF-48E3-80DB-010EE28A9B6A}">
      <dgm:prSet/>
      <dgm:spPr/>
      <dgm:t>
        <a:bodyPr/>
        <a:lstStyle/>
        <a:p>
          <a:endParaRPr lang="hu-HU"/>
        </a:p>
      </dgm:t>
    </dgm:pt>
    <dgm:pt modelId="{8BF29657-71F4-418C-99BD-C78463FAFC97}">
      <dgm:prSet/>
      <dgm:spPr/>
      <dgm:t>
        <a:bodyPr/>
        <a:lstStyle/>
        <a:p>
          <a:r>
            <a:rPr lang="hu-HU" dirty="0">
              <a:latin typeface="Times New Roman" panose="02020603050405020304" pitchFamily="18" charset="0"/>
              <a:cs typeface="Times New Roman" panose="02020603050405020304" pitchFamily="18" charset="0"/>
            </a:rPr>
            <a:t>30 perc ébrenlét, elfoglaltság (pl.: olvasás)</a:t>
          </a:r>
        </a:p>
      </dgm:t>
    </dgm:pt>
    <dgm:pt modelId="{AB630731-21EF-4B2D-B9BF-C212DC787FF0}" type="parTrans" cxnId="{FDB8F086-02E3-48CA-B591-41366DF33DB9}">
      <dgm:prSet/>
      <dgm:spPr/>
      <dgm:t>
        <a:bodyPr/>
        <a:lstStyle/>
        <a:p>
          <a:endParaRPr lang="hu-HU"/>
        </a:p>
      </dgm:t>
    </dgm:pt>
    <dgm:pt modelId="{06236B67-7B20-499E-AB9C-BCF248E836D8}" type="sibTrans" cxnId="{FDB8F086-02E3-48CA-B591-41366DF33DB9}">
      <dgm:prSet/>
      <dgm:spPr/>
      <dgm:t>
        <a:bodyPr/>
        <a:lstStyle/>
        <a:p>
          <a:endParaRPr lang="hu-HU"/>
        </a:p>
      </dgm:t>
    </dgm:pt>
    <dgm:pt modelId="{5CFC4034-1C3F-4161-9ED7-82576D78BF02}">
      <dgm:prSet custT="1"/>
      <dgm:spPr/>
      <dgm:t>
        <a:bodyPr/>
        <a:lstStyle/>
        <a:p>
          <a:r>
            <a:rPr lang="hu-HU" sz="2800" dirty="0">
              <a:latin typeface="Times New Roman" panose="02020603050405020304" pitchFamily="18" charset="0"/>
              <a:cs typeface="Times New Roman" panose="02020603050405020304" pitchFamily="18" charset="0"/>
            </a:rPr>
            <a:t>visszaalvás</a:t>
          </a:r>
          <a:endParaRPr lang="hu-HU" sz="2600" dirty="0">
            <a:latin typeface="Times New Roman" panose="02020603050405020304" pitchFamily="18" charset="0"/>
            <a:cs typeface="Times New Roman" panose="02020603050405020304" pitchFamily="18" charset="0"/>
          </a:endParaRPr>
        </a:p>
      </dgm:t>
    </dgm:pt>
    <dgm:pt modelId="{00EB2042-145C-4B5E-83B3-A3948C7A312A}" type="parTrans" cxnId="{C4BA6810-6C72-43AD-9088-B3A1548D873E}">
      <dgm:prSet/>
      <dgm:spPr/>
      <dgm:t>
        <a:bodyPr/>
        <a:lstStyle/>
        <a:p>
          <a:endParaRPr lang="hu-HU"/>
        </a:p>
      </dgm:t>
    </dgm:pt>
    <dgm:pt modelId="{CF27419A-A7FA-4DB1-AB71-4EAAEE00AFEC}" type="sibTrans" cxnId="{C4BA6810-6C72-43AD-9088-B3A1548D873E}">
      <dgm:prSet/>
      <dgm:spPr/>
      <dgm:t>
        <a:bodyPr/>
        <a:lstStyle/>
        <a:p>
          <a:endParaRPr lang="hu-HU"/>
        </a:p>
      </dgm:t>
    </dgm:pt>
    <dgm:pt modelId="{CAE2E3A6-A588-45D1-94B1-116BD79A0F44}" type="pres">
      <dgm:prSet presAssocID="{232CAB74-1418-438A-B87E-FEF4D8960696}" presName="CompostProcess" presStyleCnt="0">
        <dgm:presLayoutVars>
          <dgm:dir/>
          <dgm:resizeHandles val="exact"/>
        </dgm:presLayoutVars>
      </dgm:prSet>
      <dgm:spPr/>
      <dgm:t>
        <a:bodyPr/>
        <a:lstStyle/>
        <a:p>
          <a:endParaRPr lang="hu-HU"/>
        </a:p>
      </dgm:t>
    </dgm:pt>
    <dgm:pt modelId="{A017379C-1757-4A3F-9F05-61DC5733344D}" type="pres">
      <dgm:prSet presAssocID="{232CAB74-1418-438A-B87E-FEF4D8960696}" presName="arrow" presStyleLbl="bgShp" presStyleIdx="0" presStyleCnt="1"/>
      <dgm:spPr/>
    </dgm:pt>
    <dgm:pt modelId="{98168956-F575-40EC-9B32-6A996A8E2474}" type="pres">
      <dgm:prSet presAssocID="{232CAB74-1418-438A-B87E-FEF4D8960696}" presName="linearProcess" presStyleCnt="0"/>
      <dgm:spPr/>
    </dgm:pt>
    <dgm:pt modelId="{2BF0E604-D00F-4E51-A9B1-1CD9F6ED5533}" type="pres">
      <dgm:prSet presAssocID="{01101447-663F-466E-A6C3-0E8DA336AD6A}" presName="textNode" presStyleLbl="node1" presStyleIdx="0" presStyleCnt="4">
        <dgm:presLayoutVars>
          <dgm:bulletEnabled val="1"/>
        </dgm:presLayoutVars>
      </dgm:prSet>
      <dgm:spPr/>
      <dgm:t>
        <a:bodyPr/>
        <a:lstStyle/>
        <a:p>
          <a:endParaRPr lang="hu-HU"/>
        </a:p>
      </dgm:t>
    </dgm:pt>
    <dgm:pt modelId="{141B0595-C7C9-4834-A5AC-F62D2A4C1214}" type="pres">
      <dgm:prSet presAssocID="{F4BEC97C-8998-4501-832B-0213FE3832CD}" presName="sibTrans" presStyleCnt="0"/>
      <dgm:spPr/>
    </dgm:pt>
    <dgm:pt modelId="{09754E4F-6ED3-4EAB-B26B-4583E09A48FD}" type="pres">
      <dgm:prSet presAssocID="{EE35DF63-FEE5-44ED-AB5F-8ED15CB1F414}" presName="textNode" presStyleLbl="node1" presStyleIdx="1" presStyleCnt="4">
        <dgm:presLayoutVars>
          <dgm:bulletEnabled val="1"/>
        </dgm:presLayoutVars>
      </dgm:prSet>
      <dgm:spPr/>
      <dgm:t>
        <a:bodyPr/>
        <a:lstStyle/>
        <a:p>
          <a:endParaRPr lang="hu-HU"/>
        </a:p>
      </dgm:t>
    </dgm:pt>
    <dgm:pt modelId="{4ED8DEB5-83E5-4355-9E68-6E9689D2330C}" type="pres">
      <dgm:prSet presAssocID="{7220E4B4-A722-4455-9839-E708BD3827B2}" presName="sibTrans" presStyleCnt="0"/>
      <dgm:spPr/>
    </dgm:pt>
    <dgm:pt modelId="{0A509D06-D345-4BB7-9A26-A01D76C9E2E5}" type="pres">
      <dgm:prSet presAssocID="{8BF29657-71F4-418C-99BD-C78463FAFC97}" presName="textNode" presStyleLbl="node1" presStyleIdx="2" presStyleCnt="4">
        <dgm:presLayoutVars>
          <dgm:bulletEnabled val="1"/>
        </dgm:presLayoutVars>
      </dgm:prSet>
      <dgm:spPr/>
      <dgm:t>
        <a:bodyPr/>
        <a:lstStyle/>
        <a:p>
          <a:endParaRPr lang="hu-HU"/>
        </a:p>
      </dgm:t>
    </dgm:pt>
    <dgm:pt modelId="{76D7F984-F6A6-4424-93D0-3EE7D679B537}" type="pres">
      <dgm:prSet presAssocID="{06236B67-7B20-499E-AB9C-BCF248E836D8}" presName="sibTrans" presStyleCnt="0"/>
      <dgm:spPr/>
    </dgm:pt>
    <dgm:pt modelId="{EC674266-A5F0-4EA3-A87D-F63C31DF6394}" type="pres">
      <dgm:prSet presAssocID="{5CFC4034-1C3F-4161-9ED7-82576D78BF02}" presName="textNode" presStyleLbl="node1" presStyleIdx="3" presStyleCnt="4">
        <dgm:presLayoutVars>
          <dgm:bulletEnabled val="1"/>
        </dgm:presLayoutVars>
      </dgm:prSet>
      <dgm:spPr/>
      <dgm:t>
        <a:bodyPr/>
        <a:lstStyle/>
        <a:p>
          <a:endParaRPr lang="hu-HU"/>
        </a:p>
      </dgm:t>
    </dgm:pt>
  </dgm:ptLst>
  <dgm:cxnLst>
    <dgm:cxn modelId="{FDB8F086-02E3-48CA-B591-41366DF33DB9}" srcId="{232CAB74-1418-438A-B87E-FEF4D8960696}" destId="{8BF29657-71F4-418C-99BD-C78463FAFC97}" srcOrd="2" destOrd="0" parTransId="{AB630731-21EF-4B2D-B9BF-C212DC787FF0}" sibTransId="{06236B67-7B20-499E-AB9C-BCF248E836D8}"/>
    <dgm:cxn modelId="{345CDA36-1029-4F07-A2C0-524A40C80EF7}" type="presOf" srcId="{01101447-663F-466E-A6C3-0E8DA336AD6A}" destId="{2BF0E604-D00F-4E51-A9B1-1CD9F6ED5533}" srcOrd="0" destOrd="0" presId="urn:microsoft.com/office/officeart/2005/8/layout/hProcess9"/>
    <dgm:cxn modelId="{3940C32A-765D-4641-9F34-32AF2CBA6C01}" type="presOf" srcId="{232CAB74-1418-438A-B87E-FEF4D8960696}" destId="{CAE2E3A6-A588-45D1-94B1-116BD79A0F44}" srcOrd="0" destOrd="0" presId="urn:microsoft.com/office/officeart/2005/8/layout/hProcess9"/>
    <dgm:cxn modelId="{C4BA6810-6C72-43AD-9088-B3A1548D873E}" srcId="{232CAB74-1418-438A-B87E-FEF4D8960696}" destId="{5CFC4034-1C3F-4161-9ED7-82576D78BF02}" srcOrd="3" destOrd="0" parTransId="{00EB2042-145C-4B5E-83B3-A3948C7A312A}" sibTransId="{CF27419A-A7FA-4DB1-AB71-4EAAEE00AFEC}"/>
    <dgm:cxn modelId="{E44EB631-CFEF-48E3-80DB-010EE28A9B6A}" srcId="{232CAB74-1418-438A-B87E-FEF4D8960696}" destId="{EE35DF63-FEE5-44ED-AB5F-8ED15CB1F414}" srcOrd="1" destOrd="0" parTransId="{34049E2E-A591-47C1-AA93-32A978FC5449}" sibTransId="{7220E4B4-A722-4455-9839-E708BD3827B2}"/>
    <dgm:cxn modelId="{A08F38FB-61C6-491B-BFAC-6902F58ED153}" type="presOf" srcId="{EE35DF63-FEE5-44ED-AB5F-8ED15CB1F414}" destId="{09754E4F-6ED3-4EAB-B26B-4583E09A48FD}" srcOrd="0" destOrd="0" presId="urn:microsoft.com/office/officeart/2005/8/layout/hProcess9"/>
    <dgm:cxn modelId="{192BB551-2A5C-40BE-B3DD-394CF94F6917}" type="presOf" srcId="{8BF29657-71F4-418C-99BD-C78463FAFC97}" destId="{0A509D06-D345-4BB7-9A26-A01D76C9E2E5}" srcOrd="0" destOrd="0" presId="urn:microsoft.com/office/officeart/2005/8/layout/hProcess9"/>
    <dgm:cxn modelId="{649C7E22-0BC9-4913-8404-D74FD97AB2A6}" type="presOf" srcId="{5CFC4034-1C3F-4161-9ED7-82576D78BF02}" destId="{EC674266-A5F0-4EA3-A87D-F63C31DF6394}" srcOrd="0" destOrd="0" presId="urn:microsoft.com/office/officeart/2005/8/layout/hProcess9"/>
    <dgm:cxn modelId="{874079CA-3237-4722-9B55-569E0612D3FB}" srcId="{232CAB74-1418-438A-B87E-FEF4D8960696}" destId="{01101447-663F-466E-A6C3-0E8DA336AD6A}" srcOrd="0" destOrd="0" parTransId="{C4225F17-D6F8-4D29-9B33-8FB4C9FF2EE4}" sibTransId="{F4BEC97C-8998-4501-832B-0213FE3832CD}"/>
    <dgm:cxn modelId="{B4FD8CF7-43AF-48DC-9EAF-5B781924FD4C}" type="presParOf" srcId="{CAE2E3A6-A588-45D1-94B1-116BD79A0F44}" destId="{A017379C-1757-4A3F-9F05-61DC5733344D}" srcOrd="0" destOrd="0" presId="urn:microsoft.com/office/officeart/2005/8/layout/hProcess9"/>
    <dgm:cxn modelId="{C910A6FD-54F8-4115-8A3B-81B4C47FB88D}" type="presParOf" srcId="{CAE2E3A6-A588-45D1-94B1-116BD79A0F44}" destId="{98168956-F575-40EC-9B32-6A996A8E2474}" srcOrd="1" destOrd="0" presId="urn:microsoft.com/office/officeart/2005/8/layout/hProcess9"/>
    <dgm:cxn modelId="{E6C68135-CBB7-40BC-9AD2-2394D9CE3CC8}" type="presParOf" srcId="{98168956-F575-40EC-9B32-6A996A8E2474}" destId="{2BF0E604-D00F-4E51-A9B1-1CD9F6ED5533}" srcOrd="0" destOrd="0" presId="urn:microsoft.com/office/officeart/2005/8/layout/hProcess9"/>
    <dgm:cxn modelId="{FF84457F-5EDA-4F8B-9D2D-ACFB55BC4833}" type="presParOf" srcId="{98168956-F575-40EC-9B32-6A996A8E2474}" destId="{141B0595-C7C9-4834-A5AC-F62D2A4C1214}" srcOrd="1" destOrd="0" presId="urn:microsoft.com/office/officeart/2005/8/layout/hProcess9"/>
    <dgm:cxn modelId="{749D2F24-EFC9-4189-8E53-77E7BFA297C3}" type="presParOf" srcId="{98168956-F575-40EC-9B32-6A996A8E2474}" destId="{09754E4F-6ED3-4EAB-B26B-4583E09A48FD}" srcOrd="2" destOrd="0" presId="urn:microsoft.com/office/officeart/2005/8/layout/hProcess9"/>
    <dgm:cxn modelId="{D1ECE4A4-C37F-4B3E-B1F6-B8D879D5C319}" type="presParOf" srcId="{98168956-F575-40EC-9B32-6A996A8E2474}" destId="{4ED8DEB5-83E5-4355-9E68-6E9689D2330C}" srcOrd="3" destOrd="0" presId="urn:microsoft.com/office/officeart/2005/8/layout/hProcess9"/>
    <dgm:cxn modelId="{C881D58F-E5C7-4C62-999E-5C00B327A2CE}" type="presParOf" srcId="{98168956-F575-40EC-9B32-6A996A8E2474}" destId="{0A509D06-D345-4BB7-9A26-A01D76C9E2E5}" srcOrd="4" destOrd="0" presId="urn:microsoft.com/office/officeart/2005/8/layout/hProcess9"/>
    <dgm:cxn modelId="{E2638FCE-6101-4C18-B92E-B11130D62625}" type="presParOf" srcId="{98168956-F575-40EC-9B32-6A996A8E2474}" destId="{76D7F984-F6A6-4424-93D0-3EE7D679B537}" srcOrd="5" destOrd="0" presId="urn:microsoft.com/office/officeart/2005/8/layout/hProcess9"/>
    <dgm:cxn modelId="{A9CE84EF-61D6-4F59-A52B-C4837F90D1B9}" type="presParOf" srcId="{98168956-F575-40EC-9B32-6A996A8E2474}" destId="{EC674266-A5F0-4EA3-A87D-F63C31DF6394}"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ED11F3-2CA1-4851-890B-776986F29A24}"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6B230E2C-2829-455F-8440-8B229F6B5160}">
      <dgm:prSet/>
      <dgm:spPr/>
      <dgm:t>
        <a:bodyPr/>
        <a:lstStyle/>
        <a:p>
          <a:r>
            <a:rPr lang="hu-HU" dirty="0">
              <a:latin typeface="Times New Roman" panose="02020603050405020304" pitchFamily="18" charset="0"/>
              <a:cs typeface="Times New Roman" panose="02020603050405020304" pitchFamily="18" charset="0"/>
            </a:rPr>
            <a:t>fokozatos elalvás</a:t>
          </a:r>
          <a:endParaRPr lang="en-US" dirty="0">
            <a:latin typeface="Times New Roman" panose="02020603050405020304" pitchFamily="18" charset="0"/>
            <a:cs typeface="Times New Roman" panose="02020603050405020304" pitchFamily="18" charset="0"/>
          </a:endParaRPr>
        </a:p>
      </dgm:t>
    </dgm:pt>
    <dgm:pt modelId="{F46EDEB1-6DD0-4C29-A1DB-C6D33746469F}" type="parTrans" cxnId="{DE28A96C-CBE1-47D0-9E35-F13CF014048C}">
      <dgm:prSet/>
      <dgm:spPr/>
      <dgm:t>
        <a:bodyPr/>
        <a:lstStyle/>
        <a:p>
          <a:endParaRPr lang="en-US"/>
        </a:p>
      </dgm:t>
    </dgm:pt>
    <dgm:pt modelId="{4AB5B793-88E3-46ED-93BA-8C006620B882}" type="sibTrans" cxnId="{DE28A96C-CBE1-47D0-9E35-F13CF014048C}">
      <dgm:prSet/>
      <dgm:spPr/>
      <dgm:t>
        <a:bodyPr/>
        <a:lstStyle/>
        <a:p>
          <a:endParaRPr lang="en-US"/>
        </a:p>
      </dgm:t>
    </dgm:pt>
    <dgm:pt modelId="{04F5CE8F-2116-4339-BE80-ADF68B5E622B}">
      <dgm:prSet/>
      <dgm:spPr/>
      <dgm:t>
        <a:bodyPr/>
        <a:lstStyle/>
        <a:p>
          <a:r>
            <a:rPr lang="hu-HU" dirty="0">
              <a:latin typeface="Times New Roman" panose="02020603050405020304" pitchFamily="18" charset="0"/>
              <a:cs typeface="Times New Roman" panose="02020603050405020304" pitchFamily="18" charset="0"/>
            </a:rPr>
            <a:t>külvilág figyelmen kívül hagyása</a:t>
          </a:r>
          <a:endParaRPr lang="en-US" dirty="0">
            <a:latin typeface="Times New Roman" panose="02020603050405020304" pitchFamily="18" charset="0"/>
            <a:cs typeface="Times New Roman" panose="02020603050405020304" pitchFamily="18" charset="0"/>
          </a:endParaRPr>
        </a:p>
      </dgm:t>
    </dgm:pt>
    <dgm:pt modelId="{5B315C1E-7F5D-491E-A74C-631462BD3658}" type="parTrans" cxnId="{A08985A9-3A39-44E4-96F9-CC8297A57198}">
      <dgm:prSet/>
      <dgm:spPr/>
      <dgm:t>
        <a:bodyPr/>
        <a:lstStyle/>
        <a:p>
          <a:endParaRPr lang="en-US"/>
        </a:p>
      </dgm:t>
    </dgm:pt>
    <dgm:pt modelId="{ECE8AEF6-6048-4AEC-AFB1-EF083721DB53}" type="sibTrans" cxnId="{A08985A9-3A39-44E4-96F9-CC8297A57198}">
      <dgm:prSet/>
      <dgm:spPr/>
      <dgm:t>
        <a:bodyPr/>
        <a:lstStyle/>
        <a:p>
          <a:endParaRPr lang="en-US"/>
        </a:p>
      </dgm:t>
    </dgm:pt>
    <dgm:pt modelId="{DC969211-6DB0-47C2-ACDC-E692BD5F38BD}">
      <dgm:prSet/>
      <dgm:spPr/>
      <dgm:t>
        <a:bodyPr/>
        <a:lstStyle/>
        <a:p>
          <a:r>
            <a:rPr lang="hu-HU" dirty="0">
              <a:latin typeface="Times New Roman" panose="02020603050405020304" pitchFamily="18" charset="0"/>
              <a:cs typeface="Times New Roman" panose="02020603050405020304" pitchFamily="18" charset="0"/>
            </a:rPr>
            <a:t>agyi ingerek előtérbe helyezése</a:t>
          </a:r>
          <a:endParaRPr lang="en-US" dirty="0">
            <a:latin typeface="Times New Roman" panose="02020603050405020304" pitchFamily="18" charset="0"/>
            <a:cs typeface="Times New Roman" panose="02020603050405020304" pitchFamily="18" charset="0"/>
          </a:endParaRPr>
        </a:p>
      </dgm:t>
    </dgm:pt>
    <dgm:pt modelId="{649102F9-390C-46CD-8A9A-9A3DFF0651D1}" type="parTrans" cxnId="{FD77A5C1-D363-4961-BF3A-77247E39EA12}">
      <dgm:prSet/>
      <dgm:spPr/>
      <dgm:t>
        <a:bodyPr/>
        <a:lstStyle/>
        <a:p>
          <a:endParaRPr lang="en-US"/>
        </a:p>
      </dgm:t>
    </dgm:pt>
    <dgm:pt modelId="{E4A7AD31-B315-45AC-8A88-D3DA80029EC1}" type="sibTrans" cxnId="{FD77A5C1-D363-4961-BF3A-77247E39EA12}">
      <dgm:prSet/>
      <dgm:spPr/>
      <dgm:t>
        <a:bodyPr/>
        <a:lstStyle/>
        <a:p>
          <a:endParaRPr lang="en-US"/>
        </a:p>
      </dgm:t>
    </dgm:pt>
    <dgm:pt modelId="{1AAA2F93-B039-4FC0-9A00-050D9BA09930}">
      <dgm:prSet/>
      <dgm:spPr/>
      <dgm:t>
        <a:bodyPr/>
        <a:lstStyle/>
        <a:p>
          <a:r>
            <a:rPr lang="hu-HU" dirty="0">
              <a:latin typeface="Times New Roman" panose="02020603050405020304" pitchFamily="18" charset="0"/>
              <a:cs typeface="Times New Roman" panose="02020603050405020304" pitchFamily="18" charset="0"/>
            </a:rPr>
            <a:t>REM fázis</a:t>
          </a:r>
          <a:endParaRPr lang="en-US" dirty="0">
            <a:latin typeface="Times New Roman" panose="02020603050405020304" pitchFamily="18" charset="0"/>
            <a:cs typeface="Times New Roman" panose="02020603050405020304" pitchFamily="18" charset="0"/>
          </a:endParaRPr>
        </a:p>
      </dgm:t>
    </dgm:pt>
    <dgm:pt modelId="{338273A9-3A90-4B20-8226-42E33F4C9321}" type="parTrans" cxnId="{B406DCE7-5E62-47AB-B41D-D54EC0F232C7}">
      <dgm:prSet/>
      <dgm:spPr/>
      <dgm:t>
        <a:bodyPr/>
        <a:lstStyle/>
        <a:p>
          <a:endParaRPr lang="en-US"/>
        </a:p>
      </dgm:t>
    </dgm:pt>
    <dgm:pt modelId="{74F0124F-4B3A-43FA-BD83-FA1C03E2B7B1}" type="sibTrans" cxnId="{B406DCE7-5E62-47AB-B41D-D54EC0F232C7}">
      <dgm:prSet/>
      <dgm:spPr/>
      <dgm:t>
        <a:bodyPr/>
        <a:lstStyle/>
        <a:p>
          <a:endParaRPr lang="en-US"/>
        </a:p>
      </dgm:t>
    </dgm:pt>
    <dgm:pt modelId="{229C5FC6-E274-4206-B8C9-2C371DFA37C5}">
      <dgm:prSet custT="1"/>
      <dgm:spPr>
        <a:solidFill>
          <a:srgbClr val="C00000"/>
        </a:solidFill>
      </dgm:spPr>
      <dgm:t>
        <a:bodyPr/>
        <a:lstStyle/>
        <a:p>
          <a:r>
            <a:rPr lang="hu-HU" sz="2800" dirty="0">
              <a:latin typeface="Times New Roman" panose="02020603050405020304" pitchFamily="18" charset="0"/>
              <a:cs typeface="Times New Roman" panose="02020603050405020304" pitchFamily="18" charset="0"/>
            </a:rPr>
            <a:t>veszélye: alvásparalízis</a:t>
          </a:r>
          <a:endParaRPr lang="en-US" sz="2800" dirty="0">
            <a:latin typeface="Times New Roman" panose="02020603050405020304" pitchFamily="18" charset="0"/>
            <a:cs typeface="Times New Roman" panose="02020603050405020304" pitchFamily="18" charset="0"/>
          </a:endParaRPr>
        </a:p>
      </dgm:t>
    </dgm:pt>
    <dgm:pt modelId="{CA8F6A79-23CC-4F4E-93D3-74893D99EB51}" type="parTrans" cxnId="{03AB74AD-2C10-4204-8A04-429510AF9F81}">
      <dgm:prSet/>
      <dgm:spPr/>
      <dgm:t>
        <a:bodyPr/>
        <a:lstStyle/>
        <a:p>
          <a:endParaRPr lang="en-US"/>
        </a:p>
      </dgm:t>
    </dgm:pt>
    <dgm:pt modelId="{8F5182CE-6A46-4056-893F-9217C9647C4C}" type="sibTrans" cxnId="{03AB74AD-2C10-4204-8A04-429510AF9F81}">
      <dgm:prSet/>
      <dgm:spPr/>
      <dgm:t>
        <a:bodyPr/>
        <a:lstStyle/>
        <a:p>
          <a:endParaRPr lang="en-US"/>
        </a:p>
      </dgm:t>
    </dgm:pt>
    <dgm:pt modelId="{A5BF8FA1-7DDA-435C-BC62-899A3AE11A56}" type="pres">
      <dgm:prSet presAssocID="{07ED11F3-2CA1-4851-890B-776986F29A24}" presName="linear" presStyleCnt="0">
        <dgm:presLayoutVars>
          <dgm:animLvl val="lvl"/>
          <dgm:resizeHandles val="exact"/>
        </dgm:presLayoutVars>
      </dgm:prSet>
      <dgm:spPr/>
      <dgm:t>
        <a:bodyPr/>
        <a:lstStyle/>
        <a:p>
          <a:endParaRPr lang="hu-HU"/>
        </a:p>
      </dgm:t>
    </dgm:pt>
    <dgm:pt modelId="{91169296-E6A8-477B-A5DE-9610D266807C}" type="pres">
      <dgm:prSet presAssocID="{6B230E2C-2829-455F-8440-8B229F6B5160}" presName="parentText" presStyleLbl="node1" presStyleIdx="0" presStyleCnt="5">
        <dgm:presLayoutVars>
          <dgm:chMax val="0"/>
          <dgm:bulletEnabled val="1"/>
        </dgm:presLayoutVars>
      </dgm:prSet>
      <dgm:spPr/>
      <dgm:t>
        <a:bodyPr/>
        <a:lstStyle/>
        <a:p>
          <a:endParaRPr lang="hu-HU"/>
        </a:p>
      </dgm:t>
    </dgm:pt>
    <dgm:pt modelId="{776DBD2E-40C2-47B0-AC70-826A710608F2}" type="pres">
      <dgm:prSet presAssocID="{4AB5B793-88E3-46ED-93BA-8C006620B882}" presName="spacer" presStyleCnt="0"/>
      <dgm:spPr/>
    </dgm:pt>
    <dgm:pt modelId="{D9ED483F-CFF2-4240-9E1A-094F716B0DE9}" type="pres">
      <dgm:prSet presAssocID="{04F5CE8F-2116-4339-BE80-ADF68B5E622B}" presName="parentText" presStyleLbl="node1" presStyleIdx="1" presStyleCnt="5">
        <dgm:presLayoutVars>
          <dgm:chMax val="0"/>
          <dgm:bulletEnabled val="1"/>
        </dgm:presLayoutVars>
      </dgm:prSet>
      <dgm:spPr/>
      <dgm:t>
        <a:bodyPr/>
        <a:lstStyle/>
        <a:p>
          <a:endParaRPr lang="hu-HU"/>
        </a:p>
      </dgm:t>
    </dgm:pt>
    <dgm:pt modelId="{E57C94CC-5D27-4A6A-9224-6258A59C5522}" type="pres">
      <dgm:prSet presAssocID="{ECE8AEF6-6048-4AEC-AFB1-EF083721DB53}" presName="spacer" presStyleCnt="0"/>
      <dgm:spPr/>
    </dgm:pt>
    <dgm:pt modelId="{545F063E-4730-4C1B-99B4-DBBCFBBCAF36}" type="pres">
      <dgm:prSet presAssocID="{DC969211-6DB0-47C2-ACDC-E692BD5F38BD}" presName="parentText" presStyleLbl="node1" presStyleIdx="2" presStyleCnt="5">
        <dgm:presLayoutVars>
          <dgm:chMax val="0"/>
          <dgm:bulletEnabled val="1"/>
        </dgm:presLayoutVars>
      </dgm:prSet>
      <dgm:spPr/>
      <dgm:t>
        <a:bodyPr/>
        <a:lstStyle/>
        <a:p>
          <a:endParaRPr lang="hu-HU"/>
        </a:p>
      </dgm:t>
    </dgm:pt>
    <dgm:pt modelId="{2F7B5827-833B-4CA6-A690-C8D5B00A3933}" type="pres">
      <dgm:prSet presAssocID="{E4A7AD31-B315-45AC-8A88-D3DA80029EC1}" presName="spacer" presStyleCnt="0"/>
      <dgm:spPr/>
    </dgm:pt>
    <dgm:pt modelId="{5177A862-35AC-4D09-8511-D8AB64F30E0A}" type="pres">
      <dgm:prSet presAssocID="{1AAA2F93-B039-4FC0-9A00-050D9BA09930}" presName="parentText" presStyleLbl="node1" presStyleIdx="3" presStyleCnt="5">
        <dgm:presLayoutVars>
          <dgm:chMax val="0"/>
          <dgm:bulletEnabled val="1"/>
        </dgm:presLayoutVars>
      </dgm:prSet>
      <dgm:spPr/>
      <dgm:t>
        <a:bodyPr/>
        <a:lstStyle/>
        <a:p>
          <a:endParaRPr lang="hu-HU"/>
        </a:p>
      </dgm:t>
    </dgm:pt>
    <dgm:pt modelId="{2C26DFF3-E076-4BBE-97D2-F37781B2E21E}" type="pres">
      <dgm:prSet presAssocID="{74F0124F-4B3A-43FA-BD83-FA1C03E2B7B1}" presName="spacer" presStyleCnt="0"/>
      <dgm:spPr/>
    </dgm:pt>
    <dgm:pt modelId="{6AD71A3B-4DB3-4A62-9FB4-01E8B313FC53}" type="pres">
      <dgm:prSet presAssocID="{229C5FC6-E274-4206-B8C9-2C371DFA37C5}" presName="parentText" presStyleLbl="node1" presStyleIdx="4" presStyleCnt="5">
        <dgm:presLayoutVars>
          <dgm:chMax val="0"/>
          <dgm:bulletEnabled val="1"/>
        </dgm:presLayoutVars>
      </dgm:prSet>
      <dgm:spPr/>
      <dgm:t>
        <a:bodyPr/>
        <a:lstStyle/>
        <a:p>
          <a:endParaRPr lang="hu-HU"/>
        </a:p>
      </dgm:t>
    </dgm:pt>
  </dgm:ptLst>
  <dgm:cxnLst>
    <dgm:cxn modelId="{17E023DC-AF6F-4A71-A7FD-6234FA0875D5}" type="presOf" srcId="{6B230E2C-2829-455F-8440-8B229F6B5160}" destId="{91169296-E6A8-477B-A5DE-9610D266807C}" srcOrd="0" destOrd="0" presId="urn:microsoft.com/office/officeart/2005/8/layout/vList2"/>
    <dgm:cxn modelId="{DE28A96C-CBE1-47D0-9E35-F13CF014048C}" srcId="{07ED11F3-2CA1-4851-890B-776986F29A24}" destId="{6B230E2C-2829-455F-8440-8B229F6B5160}" srcOrd="0" destOrd="0" parTransId="{F46EDEB1-6DD0-4C29-A1DB-C6D33746469F}" sibTransId="{4AB5B793-88E3-46ED-93BA-8C006620B882}"/>
    <dgm:cxn modelId="{7FCF4927-CDB0-4DCA-8193-C96186FB0EEF}" type="presOf" srcId="{DC969211-6DB0-47C2-ACDC-E692BD5F38BD}" destId="{545F063E-4730-4C1B-99B4-DBBCFBBCAF36}" srcOrd="0" destOrd="0" presId="urn:microsoft.com/office/officeart/2005/8/layout/vList2"/>
    <dgm:cxn modelId="{B406DCE7-5E62-47AB-B41D-D54EC0F232C7}" srcId="{07ED11F3-2CA1-4851-890B-776986F29A24}" destId="{1AAA2F93-B039-4FC0-9A00-050D9BA09930}" srcOrd="3" destOrd="0" parTransId="{338273A9-3A90-4B20-8226-42E33F4C9321}" sibTransId="{74F0124F-4B3A-43FA-BD83-FA1C03E2B7B1}"/>
    <dgm:cxn modelId="{24B73A9C-65D5-46E4-9D18-FCCE6C9BB298}" type="presOf" srcId="{04F5CE8F-2116-4339-BE80-ADF68B5E622B}" destId="{D9ED483F-CFF2-4240-9E1A-094F716B0DE9}" srcOrd="0" destOrd="0" presId="urn:microsoft.com/office/officeart/2005/8/layout/vList2"/>
    <dgm:cxn modelId="{E78010E3-BFED-4776-8B62-CE24632C627A}" type="presOf" srcId="{07ED11F3-2CA1-4851-890B-776986F29A24}" destId="{A5BF8FA1-7DDA-435C-BC62-899A3AE11A56}" srcOrd="0" destOrd="0" presId="urn:microsoft.com/office/officeart/2005/8/layout/vList2"/>
    <dgm:cxn modelId="{BB549AF7-B55B-44C0-9F05-B6794D315AF0}" type="presOf" srcId="{1AAA2F93-B039-4FC0-9A00-050D9BA09930}" destId="{5177A862-35AC-4D09-8511-D8AB64F30E0A}" srcOrd="0" destOrd="0" presId="urn:microsoft.com/office/officeart/2005/8/layout/vList2"/>
    <dgm:cxn modelId="{A08985A9-3A39-44E4-96F9-CC8297A57198}" srcId="{07ED11F3-2CA1-4851-890B-776986F29A24}" destId="{04F5CE8F-2116-4339-BE80-ADF68B5E622B}" srcOrd="1" destOrd="0" parTransId="{5B315C1E-7F5D-491E-A74C-631462BD3658}" sibTransId="{ECE8AEF6-6048-4AEC-AFB1-EF083721DB53}"/>
    <dgm:cxn modelId="{FD77A5C1-D363-4961-BF3A-77247E39EA12}" srcId="{07ED11F3-2CA1-4851-890B-776986F29A24}" destId="{DC969211-6DB0-47C2-ACDC-E692BD5F38BD}" srcOrd="2" destOrd="0" parTransId="{649102F9-390C-46CD-8A9A-9A3DFF0651D1}" sibTransId="{E4A7AD31-B315-45AC-8A88-D3DA80029EC1}"/>
    <dgm:cxn modelId="{86A7F7A3-4354-44FD-9250-67F2B89869B9}" type="presOf" srcId="{229C5FC6-E274-4206-B8C9-2C371DFA37C5}" destId="{6AD71A3B-4DB3-4A62-9FB4-01E8B313FC53}" srcOrd="0" destOrd="0" presId="urn:microsoft.com/office/officeart/2005/8/layout/vList2"/>
    <dgm:cxn modelId="{03AB74AD-2C10-4204-8A04-429510AF9F81}" srcId="{07ED11F3-2CA1-4851-890B-776986F29A24}" destId="{229C5FC6-E274-4206-B8C9-2C371DFA37C5}" srcOrd="4" destOrd="0" parTransId="{CA8F6A79-23CC-4F4E-93D3-74893D99EB51}" sibTransId="{8F5182CE-6A46-4056-893F-9217C9647C4C}"/>
    <dgm:cxn modelId="{B90F267D-8417-440F-841D-6414C73A9E13}" type="presParOf" srcId="{A5BF8FA1-7DDA-435C-BC62-899A3AE11A56}" destId="{91169296-E6A8-477B-A5DE-9610D266807C}" srcOrd="0" destOrd="0" presId="urn:microsoft.com/office/officeart/2005/8/layout/vList2"/>
    <dgm:cxn modelId="{335C2F70-9634-469F-A861-6D53FDEE0C38}" type="presParOf" srcId="{A5BF8FA1-7DDA-435C-BC62-899A3AE11A56}" destId="{776DBD2E-40C2-47B0-AC70-826A710608F2}" srcOrd="1" destOrd="0" presId="urn:microsoft.com/office/officeart/2005/8/layout/vList2"/>
    <dgm:cxn modelId="{8AFA1094-4597-426F-AF29-9246B5A6A8EC}" type="presParOf" srcId="{A5BF8FA1-7DDA-435C-BC62-899A3AE11A56}" destId="{D9ED483F-CFF2-4240-9E1A-094F716B0DE9}" srcOrd="2" destOrd="0" presId="urn:microsoft.com/office/officeart/2005/8/layout/vList2"/>
    <dgm:cxn modelId="{17ED5F13-491C-4159-9651-B0726250989F}" type="presParOf" srcId="{A5BF8FA1-7DDA-435C-BC62-899A3AE11A56}" destId="{E57C94CC-5D27-4A6A-9224-6258A59C5522}" srcOrd="3" destOrd="0" presId="urn:microsoft.com/office/officeart/2005/8/layout/vList2"/>
    <dgm:cxn modelId="{7FC3E9B2-9ACE-4A28-9078-92CC26FE5FDA}" type="presParOf" srcId="{A5BF8FA1-7DDA-435C-BC62-899A3AE11A56}" destId="{545F063E-4730-4C1B-99B4-DBBCFBBCAF36}" srcOrd="4" destOrd="0" presId="urn:microsoft.com/office/officeart/2005/8/layout/vList2"/>
    <dgm:cxn modelId="{A6B95B68-1734-4F78-A7D6-AEC168A80579}" type="presParOf" srcId="{A5BF8FA1-7DDA-435C-BC62-899A3AE11A56}" destId="{2F7B5827-833B-4CA6-A690-C8D5B00A3933}" srcOrd="5" destOrd="0" presId="urn:microsoft.com/office/officeart/2005/8/layout/vList2"/>
    <dgm:cxn modelId="{24EB136B-DB94-4F56-A2C1-6B1792A10A76}" type="presParOf" srcId="{A5BF8FA1-7DDA-435C-BC62-899A3AE11A56}" destId="{5177A862-35AC-4D09-8511-D8AB64F30E0A}" srcOrd="6" destOrd="0" presId="urn:microsoft.com/office/officeart/2005/8/layout/vList2"/>
    <dgm:cxn modelId="{6468BD1D-EB1E-49A2-A483-8727414B511F}" type="presParOf" srcId="{A5BF8FA1-7DDA-435C-BC62-899A3AE11A56}" destId="{2C26DFF3-E076-4BBE-97D2-F37781B2E21E}" srcOrd="7" destOrd="0" presId="urn:microsoft.com/office/officeart/2005/8/layout/vList2"/>
    <dgm:cxn modelId="{F22F41F0-33D6-445A-8133-1CC6EB0CE3DC}" type="presParOf" srcId="{A5BF8FA1-7DDA-435C-BC62-899A3AE11A56}" destId="{6AD71A3B-4DB3-4A62-9FB4-01E8B313FC53}"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A7A066-B386-4B07-9D9C-5FBD6168C0CD}" type="doc">
      <dgm:prSet loTypeId="urn:microsoft.com/office/officeart/2009/layout/ReverseList" loCatId="relationship" qsTypeId="urn:microsoft.com/office/officeart/2005/8/quickstyle/3d2" qsCatId="3D" csTypeId="urn:microsoft.com/office/officeart/2005/8/colors/colorful5" csCatId="colorful" phldr="1"/>
      <dgm:spPr/>
      <dgm:t>
        <a:bodyPr/>
        <a:lstStyle/>
        <a:p>
          <a:endParaRPr lang="hu-HU"/>
        </a:p>
      </dgm:t>
    </dgm:pt>
    <dgm:pt modelId="{EC0A08CA-4FD4-4630-BE63-615E280CAA3A}">
      <dgm:prSet custT="1"/>
      <dgm:spPr/>
      <dgm:t>
        <a:bodyPr anchor="ctr"/>
        <a:lstStyle/>
        <a:p>
          <a:pPr algn="ctr"/>
          <a:r>
            <a:rPr lang="hu-HU" sz="2800" dirty="0">
              <a:latin typeface="Times New Roman" panose="02020603050405020304" pitchFamily="18" charset="0"/>
              <a:cs typeface="Times New Roman" panose="02020603050405020304" pitchFamily="18" charset="0"/>
            </a:rPr>
            <a:t>nem igazi ébredés</a:t>
          </a:r>
        </a:p>
      </dgm:t>
    </dgm:pt>
    <dgm:pt modelId="{6DC6F4F2-E718-44B6-9E6A-0B7DEC47412C}" type="parTrans" cxnId="{EFE6E22D-0578-4C6E-8F2D-1B5908E85522}">
      <dgm:prSet/>
      <dgm:spPr/>
      <dgm:t>
        <a:bodyPr/>
        <a:lstStyle/>
        <a:p>
          <a:endParaRPr lang="hu-HU"/>
        </a:p>
      </dgm:t>
    </dgm:pt>
    <dgm:pt modelId="{7D5FD06E-8A43-4613-A39F-25838E88BDDF}" type="sibTrans" cxnId="{EFE6E22D-0578-4C6E-8F2D-1B5908E85522}">
      <dgm:prSet/>
      <dgm:spPr/>
      <dgm:t>
        <a:bodyPr/>
        <a:lstStyle/>
        <a:p>
          <a:endParaRPr lang="hu-HU"/>
        </a:p>
      </dgm:t>
    </dgm:pt>
    <dgm:pt modelId="{EDB8E68F-5CE1-479D-BC74-78C6DA5EE2AF}">
      <dgm:prSet custT="1"/>
      <dgm:spPr/>
      <dgm:t>
        <a:bodyPr anchor="ctr"/>
        <a:lstStyle/>
        <a:p>
          <a:pPr algn="ctr"/>
          <a:r>
            <a:rPr lang="hu-HU" sz="2800" dirty="0">
              <a:latin typeface="Times New Roman" panose="02020603050405020304" pitchFamily="18" charset="0"/>
              <a:cs typeface="Times New Roman" panose="02020603050405020304" pitchFamily="18" charset="0"/>
            </a:rPr>
            <a:t>valóság és álomvilág össze-keverése</a:t>
          </a:r>
        </a:p>
      </dgm:t>
    </dgm:pt>
    <dgm:pt modelId="{5CFA9E9A-F1F4-4A80-B8DB-62E34C93A2FF}" type="parTrans" cxnId="{F857CA75-6D19-4649-B3FA-7AA5BEF5C1D4}">
      <dgm:prSet/>
      <dgm:spPr/>
      <dgm:t>
        <a:bodyPr/>
        <a:lstStyle/>
        <a:p>
          <a:endParaRPr lang="hu-HU"/>
        </a:p>
      </dgm:t>
    </dgm:pt>
    <dgm:pt modelId="{AF50AB99-9E2B-43A8-BB3D-683B326AC1D2}" type="sibTrans" cxnId="{F857CA75-6D19-4649-B3FA-7AA5BEF5C1D4}">
      <dgm:prSet/>
      <dgm:spPr/>
      <dgm:t>
        <a:bodyPr/>
        <a:lstStyle/>
        <a:p>
          <a:endParaRPr lang="hu-HU"/>
        </a:p>
      </dgm:t>
    </dgm:pt>
    <dgm:pt modelId="{65F506BF-A67A-4E75-8349-D8CE4B944BA3}" type="pres">
      <dgm:prSet presAssocID="{4CA7A066-B386-4B07-9D9C-5FBD6168C0CD}" presName="Name0" presStyleCnt="0">
        <dgm:presLayoutVars>
          <dgm:chMax val="2"/>
          <dgm:chPref val="2"/>
          <dgm:animLvl val="lvl"/>
        </dgm:presLayoutVars>
      </dgm:prSet>
      <dgm:spPr/>
      <dgm:t>
        <a:bodyPr/>
        <a:lstStyle/>
        <a:p>
          <a:endParaRPr lang="hu-HU"/>
        </a:p>
      </dgm:t>
    </dgm:pt>
    <dgm:pt modelId="{4AE88ECD-657B-450A-AC25-BB331F226CA2}" type="pres">
      <dgm:prSet presAssocID="{4CA7A066-B386-4B07-9D9C-5FBD6168C0CD}" presName="LeftText" presStyleLbl="revTx" presStyleIdx="0" presStyleCnt="0">
        <dgm:presLayoutVars>
          <dgm:bulletEnabled val="1"/>
        </dgm:presLayoutVars>
      </dgm:prSet>
      <dgm:spPr/>
      <dgm:t>
        <a:bodyPr/>
        <a:lstStyle/>
        <a:p>
          <a:endParaRPr lang="hu-HU"/>
        </a:p>
      </dgm:t>
    </dgm:pt>
    <dgm:pt modelId="{8771AF77-F899-43E8-B713-304764268A66}" type="pres">
      <dgm:prSet presAssocID="{4CA7A066-B386-4B07-9D9C-5FBD6168C0CD}" presName="LeftNode" presStyleLbl="bgImgPlace1" presStyleIdx="0" presStyleCnt="2" custLinFactNeighborX="0">
        <dgm:presLayoutVars>
          <dgm:chMax val="2"/>
          <dgm:chPref val="2"/>
        </dgm:presLayoutVars>
      </dgm:prSet>
      <dgm:spPr/>
      <dgm:t>
        <a:bodyPr/>
        <a:lstStyle/>
        <a:p>
          <a:endParaRPr lang="hu-HU"/>
        </a:p>
      </dgm:t>
    </dgm:pt>
    <dgm:pt modelId="{23A11B04-A62C-4C74-B6BC-BB3A27D1CBF3}" type="pres">
      <dgm:prSet presAssocID="{4CA7A066-B386-4B07-9D9C-5FBD6168C0CD}" presName="RightText" presStyleLbl="revTx" presStyleIdx="0" presStyleCnt="0">
        <dgm:presLayoutVars>
          <dgm:bulletEnabled val="1"/>
        </dgm:presLayoutVars>
      </dgm:prSet>
      <dgm:spPr/>
      <dgm:t>
        <a:bodyPr/>
        <a:lstStyle/>
        <a:p>
          <a:endParaRPr lang="hu-HU"/>
        </a:p>
      </dgm:t>
    </dgm:pt>
    <dgm:pt modelId="{54FDFB70-EFD4-44FA-874D-9C703D5851F7}" type="pres">
      <dgm:prSet presAssocID="{4CA7A066-B386-4B07-9D9C-5FBD6168C0CD}" presName="RightNode" presStyleLbl="bgImgPlace1" presStyleIdx="1" presStyleCnt="2">
        <dgm:presLayoutVars>
          <dgm:chMax val="0"/>
          <dgm:chPref val="0"/>
        </dgm:presLayoutVars>
      </dgm:prSet>
      <dgm:spPr/>
      <dgm:t>
        <a:bodyPr/>
        <a:lstStyle/>
        <a:p>
          <a:endParaRPr lang="hu-HU"/>
        </a:p>
      </dgm:t>
    </dgm:pt>
    <dgm:pt modelId="{D3CC2859-C7AF-4F6F-83CA-C9BDBD020AF1}" type="pres">
      <dgm:prSet presAssocID="{4CA7A066-B386-4B07-9D9C-5FBD6168C0CD}" presName="TopArrow" presStyleLbl="node1" presStyleIdx="0" presStyleCnt="2"/>
      <dgm:spPr/>
    </dgm:pt>
    <dgm:pt modelId="{91228609-7E39-4C9B-9403-42C3FF376D81}" type="pres">
      <dgm:prSet presAssocID="{4CA7A066-B386-4B07-9D9C-5FBD6168C0CD}" presName="BottomArrow" presStyleLbl="node1" presStyleIdx="1" presStyleCnt="2" custScaleX="60679" custScaleY="59580" custLinFactNeighborX="48401" custLinFactNeighborY="1578"/>
      <dgm:spPr>
        <a:prstGeom prst="noSmoking">
          <a:avLst/>
        </a:prstGeom>
        <a:solidFill>
          <a:srgbClr val="C00000"/>
        </a:solidFill>
      </dgm:spPr>
    </dgm:pt>
  </dgm:ptLst>
  <dgm:cxnLst>
    <dgm:cxn modelId="{10C21561-4518-4CA9-8DEC-4981DD5E3B13}" type="presOf" srcId="{EDB8E68F-5CE1-479D-BC74-78C6DA5EE2AF}" destId="{23A11B04-A62C-4C74-B6BC-BB3A27D1CBF3}" srcOrd="0" destOrd="0" presId="urn:microsoft.com/office/officeart/2009/layout/ReverseList"/>
    <dgm:cxn modelId="{F857CA75-6D19-4649-B3FA-7AA5BEF5C1D4}" srcId="{4CA7A066-B386-4B07-9D9C-5FBD6168C0CD}" destId="{EDB8E68F-5CE1-479D-BC74-78C6DA5EE2AF}" srcOrd="1" destOrd="0" parTransId="{5CFA9E9A-F1F4-4A80-B8DB-62E34C93A2FF}" sibTransId="{AF50AB99-9E2B-43A8-BB3D-683B326AC1D2}"/>
    <dgm:cxn modelId="{7452B9D8-E6BF-4B1A-90D8-6A40211665A7}" type="presOf" srcId="{EC0A08CA-4FD4-4630-BE63-615E280CAA3A}" destId="{8771AF77-F899-43E8-B713-304764268A66}" srcOrd="1" destOrd="0" presId="urn:microsoft.com/office/officeart/2009/layout/ReverseList"/>
    <dgm:cxn modelId="{D8554B39-D356-492D-901B-F6BD7BF4D5C0}" type="presOf" srcId="{EC0A08CA-4FD4-4630-BE63-615E280CAA3A}" destId="{4AE88ECD-657B-450A-AC25-BB331F226CA2}" srcOrd="0" destOrd="0" presId="urn:microsoft.com/office/officeart/2009/layout/ReverseList"/>
    <dgm:cxn modelId="{FFB9E58B-AB25-4D99-8B96-913F2CD52E11}" type="presOf" srcId="{4CA7A066-B386-4B07-9D9C-5FBD6168C0CD}" destId="{65F506BF-A67A-4E75-8349-D8CE4B944BA3}" srcOrd="0" destOrd="0" presId="urn:microsoft.com/office/officeart/2009/layout/ReverseList"/>
    <dgm:cxn modelId="{EFE6E22D-0578-4C6E-8F2D-1B5908E85522}" srcId="{4CA7A066-B386-4B07-9D9C-5FBD6168C0CD}" destId="{EC0A08CA-4FD4-4630-BE63-615E280CAA3A}" srcOrd="0" destOrd="0" parTransId="{6DC6F4F2-E718-44B6-9E6A-0B7DEC47412C}" sibTransId="{7D5FD06E-8A43-4613-A39F-25838E88BDDF}"/>
    <dgm:cxn modelId="{8AC61652-0CB9-4F56-BD55-54A06085E3D1}" type="presOf" srcId="{EDB8E68F-5CE1-479D-BC74-78C6DA5EE2AF}" destId="{54FDFB70-EFD4-44FA-874D-9C703D5851F7}" srcOrd="1" destOrd="0" presId="urn:microsoft.com/office/officeart/2009/layout/ReverseList"/>
    <dgm:cxn modelId="{C1DEA7D6-0276-4491-8E80-197E17794BFA}" type="presParOf" srcId="{65F506BF-A67A-4E75-8349-D8CE4B944BA3}" destId="{4AE88ECD-657B-450A-AC25-BB331F226CA2}" srcOrd="0" destOrd="0" presId="urn:microsoft.com/office/officeart/2009/layout/ReverseList"/>
    <dgm:cxn modelId="{9FD65A48-689B-46F4-AE82-B50D301DB78B}" type="presParOf" srcId="{65F506BF-A67A-4E75-8349-D8CE4B944BA3}" destId="{8771AF77-F899-43E8-B713-304764268A66}" srcOrd="1" destOrd="0" presId="urn:microsoft.com/office/officeart/2009/layout/ReverseList"/>
    <dgm:cxn modelId="{13E170C6-6C4C-4C06-BEF8-A6D4CAF88F85}" type="presParOf" srcId="{65F506BF-A67A-4E75-8349-D8CE4B944BA3}" destId="{23A11B04-A62C-4C74-B6BC-BB3A27D1CBF3}" srcOrd="2" destOrd="0" presId="urn:microsoft.com/office/officeart/2009/layout/ReverseList"/>
    <dgm:cxn modelId="{378D50ED-DB4D-410B-B864-2AEC661C9B67}" type="presParOf" srcId="{65F506BF-A67A-4E75-8349-D8CE4B944BA3}" destId="{54FDFB70-EFD4-44FA-874D-9C703D5851F7}" srcOrd="3" destOrd="0" presId="urn:microsoft.com/office/officeart/2009/layout/ReverseList"/>
    <dgm:cxn modelId="{E2C88AE8-5869-4092-8513-DF3935355397}" type="presParOf" srcId="{65F506BF-A67A-4E75-8349-D8CE4B944BA3}" destId="{D3CC2859-C7AF-4F6F-83CA-C9BDBD020AF1}" srcOrd="4" destOrd="0" presId="urn:microsoft.com/office/officeart/2009/layout/ReverseList"/>
    <dgm:cxn modelId="{6D1868F5-D298-4DFF-A32B-A0109ED81B1D}" type="presParOf" srcId="{65F506BF-A67A-4E75-8349-D8CE4B944BA3}" destId="{91228609-7E39-4C9B-9403-42C3FF376D81}" srcOrd="5" destOrd="0" presId="urn:microsoft.com/office/officeart/2009/layout/Revers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902629-EB24-4957-812A-0F1F7775169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62D0626-9092-4DD4-9C92-52F01FAC0488}" type="pres">
      <dgm:prSet presAssocID="{F7902629-EB24-4957-812A-0F1F77751692}" presName="linear" presStyleCnt="0">
        <dgm:presLayoutVars>
          <dgm:animLvl val="lvl"/>
          <dgm:resizeHandles val="exact"/>
        </dgm:presLayoutVars>
      </dgm:prSet>
      <dgm:spPr/>
      <dgm:t>
        <a:bodyPr/>
        <a:lstStyle/>
        <a:p>
          <a:endParaRPr lang="hu-HU"/>
        </a:p>
      </dgm:t>
    </dgm:pt>
  </dgm:ptLst>
  <dgm:cxnLst>
    <dgm:cxn modelId="{2DD34B26-659A-473F-92AE-34E905F3BDDA}" type="presOf" srcId="{F7902629-EB24-4957-812A-0F1F77751692}" destId="{C62D0626-9092-4DD4-9C92-52F01FAC0488}"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FD0255-8851-4535-8E32-3E350B1EFE9E}" type="doc">
      <dgm:prSet loTypeId="urn:microsoft.com/office/officeart/2005/8/layout/balance1" loCatId="relationship" qsTypeId="urn:microsoft.com/office/officeart/2005/8/quickstyle/simple5" qsCatId="simple" csTypeId="urn:microsoft.com/office/officeart/2005/8/colors/accent2_4" csCatId="accent2" phldr="1"/>
      <dgm:spPr/>
      <dgm:t>
        <a:bodyPr/>
        <a:lstStyle/>
        <a:p>
          <a:endParaRPr lang="hu-HU"/>
        </a:p>
      </dgm:t>
    </dgm:pt>
    <dgm:pt modelId="{510924E2-9951-443D-93F4-E64EAF029110}">
      <dgm:prSet phldrT="[Szöveg]"/>
      <dgm:spPr>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6200000" scaled="1"/>
          <a:tileRect/>
        </a:gradFill>
        <a:ln>
          <a:solidFill>
            <a:schemeClr val="accent6">
              <a:lumMod val="60000"/>
              <a:lumOff val="40000"/>
              <a:alpha val="90000"/>
            </a:schemeClr>
          </a:solidFill>
        </a:ln>
      </dgm:spPr>
      <dgm:t>
        <a:bodyPr/>
        <a:lstStyle/>
        <a:p>
          <a:r>
            <a:rPr lang="hu-HU" dirty="0">
              <a:latin typeface="Times New Roman" panose="02020603050405020304" pitchFamily="18" charset="0"/>
              <a:cs typeface="Times New Roman" panose="02020603050405020304" pitchFamily="18" charset="0"/>
            </a:rPr>
            <a:t>Előnyei</a:t>
          </a:r>
        </a:p>
      </dgm:t>
    </dgm:pt>
    <dgm:pt modelId="{D65C6459-6FD3-4278-8D73-414272DB4FFA}" type="parTrans" cxnId="{32B3C8F8-496D-4E97-B4F6-4DC83CE655A0}">
      <dgm:prSet/>
      <dgm:spPr/>
      <dgm:t>
        <a:bodyPr/>
        <a:lstStyle/>
        <a:p>
          <a:endParaRPr lang="hu-HU"/>
        </a:p>
      </dgm:t>
    </dgm:pt>
    <dgm:pt modelId="{0F10095C-80B5-4799-8D5A-85CA7093DFAA}" type="sibTrans" cxnId="{32B3C8F8-496D-4E97-B4F6-4DC83CE655A0}">
      <dgm:prSet/>
      <dgm:spPr/>
      <dgm:t>
        <a:bodyPr/>
        <a:lstStyle/>
        <a:p>
          <a:endParaRPr lang="hu-HU"/>
        </a:p>
      </dgm:t>
    </dgm:pt>
    <dgm:pt modelId="{084F99E2-44D7-453A-8CE6-77767896F129}">
      <dgm:prSet phldrT="[Szöveg]"/>
      <dgm:spPr>
        <a:gradFill flip="none" rotWithShape="0">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dgm:spPr>
      <dgm:t>
        <a:bodyPr/>
        <a:lstStyle/>
        <a:p>
          <a:r>
            <a:rPr lang="hu-HU" dirty="0">
              <a:latin typeface="Times New Roman" panose="02020603050405020304" pitchFamily="18" charset="0"/>
              <a:cs typeface="Times New Roman" panose="02020603050405020304" pitchFamily="18" charset="0"/>
            </a:rPr>
            <a:t>kipihentség</a:t>
          </a:r>
        </a:p>
      </dgm:t>
    </dgm:pt>
    <dgm:pt modelId="{D950D297-0B7B-47B8-80E2-3EBBD729BA16}" type="parTrans" cxnId="{6A4A9352-E027-486A-AD07-E56EC772AB82}">
      <dgm:prSet/>
      <dgm:spPr/>
      <dgm:t>
        <a:bodyPr/>
        <a:lstStyle/>
        <a:p>
          <a:endParaRPr lang="hu-HU"/>
        </a:p>
      </dgm:t>
    </dgm:pt>
    <dgm:pt modelId="{F421512A-FAF8-466C-ABFB-C9CD1C6994CE}" type="sibTrans" cxnId="{6A4A9352-E027-486A-AD07-E56EC772AB82}">
      <dgm:prSet/>
      <dgm:spPr/>
      <dgm:t>
        <a:bodyPr/>
        <a:lstStyle/>
        <a:p>
          <a:endParaRPr lang="hu-HU"/>
        </a:p>
      </dgm:t>
    </dgm:pt>
    <dgm:pt modelId="{A45132A3-C617-4A15-9B22-6F8FD44DD753}">
      <dgm:prSet phldrT="[Szöveg]"/>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dgm:spPr>
      <dgm:t>
        <a:bodyPr/>
        <a:lstStyle/>
        <a:p>
          <a:r>
            <a:rPr lang="hu-HU" dirty="0">
              <a:latin typeface="Times New Roman" panose="02020603050405020304" pitchFamily="18" charset="0"/>
              <a:cs typeface="Times New Roman" panose="02020603050405020304" pitchFamily="18" charset="0"/>
            </a:rPr>
            <a:t>élmény</a:t>
          </a:r>
        </a:p>
      </dgm:t>
    </dgm:pt>
    <dgm:pt modelId="{87F27793-87F3-407E-AB88-6209CAA4D2EB}" type="parTrans" cxnId="{E8A835AA-2BC3-4D70-A380-393187CABFE2}">
      <dgm:prSet/>
      <dgm:spPr/>
      <dgm:t>
        <a:bodyPr/>
        <a:lstStyle/>
        <a:p>
          <a:endParaRPr lang="hu-HU"/>
        </a:p>
      </dgm:t>
    </dgm:pt>
    <dgm:pt modelId="{817C1414-B7AE-456B-A1CE-7FAC223C5BD4}" type="sibTrans" cxnId="{E8A835AA-2BC3-4D70-A380-393187CABFE2}">
      <dgm:prSet/>
      <dgm:spPr/>
      <dgm:t>
        <a:bodyPr/>
        <a:lstStyle/>
        <a:p>
          <a:endParaRPr lang="hu-HU"/>
        </a:p>
      </dgm:t>
    </dgm:pt>
    <dgm:pt modelId="{EF157053-74A0-473B-9091-53FE23D40E12}">
      <dgm:prSet phldrT="[Szöveg]"/>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chemeClr val="accent2">
              <a:lumMod val="60000"/>
              <a:lumOff val="40000"/>
              <a:alpha val="90000"/>
            </a:schemeClr>
          </a:solidFill>
        </a:ln>
      </dgm:spPr>
      <dgm:t>
        <a:bodyPr/>
        <a:lstStyle/>
        <a:p>
          <a:r>
            <a:rPr lang="hu-HU" dirty="0">
              <a:latin typeface="Times New Roman" panose="02020603050405020304" pitchFamily="18" charset="0"/>
              <a:cs typeface="Times New Roman" panose="02020603050405020304" pitchFamily="18" charset="0"/>
            </a:rPr>
            <a:t>Hátrányai</a:t>
          </a:r>
        </a:p>
      </dgm:t>
    </dgm:pt>
    <dgm:pt modelId="{ACEDAA0E-20A9-424A-857E-362A6394D356}" type="parTrans" cxnId="{F96ABB60-9A30-4348-9196-70EBD459321F}">
      <dgm:prSet/>
      <dgm:spPr/>
      <dgm:t>
        <a:bodyPr/>
        <a:lstStyle/>
        <a:p>
          <a:endParaRPr lang="hu-HU"/>
        </a:p>
      </dgm:t>
    </dgm:pt>
    <dgm:pt modelId="{2A4E2498-A617-46BB-A717-D545827D6877}" type="sibTrans" cxnId="{F96ABB60-9A30-4348-9196-70EBD459321F}">
      <dgm:prSet/>
      <dgm:spPr/>
      <dgm:t>
        <a:bodyPr/>
        <a:lstStyle/>
        <a:p>
          <a:endParaRPr lang="hu-HU"/>
        </a:p>
      </dgm:t>
    </dgm:pt>
    <dgm:pt modelId="{5E6C453B-8D42-4CC2-A451-1A38F501A3BD}">
      <dgm:prSet phldrT="[Szöveg]"/>
      <dgm:spPr>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dgm:spPr>
      <dgm:t>
        <a:bodyPr/>
        <a:lstStyle/>
        <a:p>
          <a:r>
            <a:rPr lang="hu-HU" dirty="0">
              <a:latin typeface="Times New Roman" panose="02020603050405020304" pitchFamily="18" charset="0"/>
              <a:cs typeface="Times New Roman" panose="02020603050405020304" pitchFamily="18" charset="0"/>
            </a:rPr>
            <a:t>alvásparalízis</a:t>
          </a:r>
        </a:p>
      </dgm:t>
    </dgm:pt>
    <dgm:pt modelId="{D208F8E3-8D12-449F-ADF7-DBC013BF89E4}" type="parTrans" cxnId="{0CD208F7-F9BF-42A2-A8E3-C48E40C94738}">
      <dgm:prSet/>
      <dgm:spPr/>
      <dgm:t>
        <a:bodyPr/>
        <a:lstStyle/>
        <a:p>
          <a:endParaRPr lang="hu-HU"/>
        </a:p>
      </dgm:t>
    </dgm:pt>
    <dgm:pt modelId="{76B4EF8A-4189-48D0-86D6-CABB5C8F95C8}" type="sibTrans" cxnId="{0CD208F7-F9BF-42A2-A8E3-C48E40C94738}">
      <dgm:prSet/>
      <dgm:spPr/>
      <dgm:t>
        <a:bodyPr/>
        <a:lstStyle/>
        <a:p>
          <a:endParaRPr lang="hu-HU"/>
        </a:p>
      </dgm:t>
    </dgm:pt>
    <dgm:pt modelId="{4EB65853-00FE-47B2-A716-F851D6243E0D}">
      <dgm:prSet phldrT="[Szöveg]"/>
      <dgm:spPr>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dgm:spPr>
      <dgm:t>
        <a:bodyPr/>
        <a:lstStyle/>
        <a:p>
          <a:r>
            <a:rPr lang="hu-HU" dirty="0">
              <a:latin typeface="Times New Roman" panose="02020603050405020304" pitchFamily="18" charset="0"/>
              <a:cs typeface="Times New Roman" panose="02020603050405020304" pitchFamily="18" charset="0"/>
            </a:rPr>
            <a:t>álomvilág</a:t>
          </a:r>
        </a:p>
      </dgm:t>
    </dgm:pt>
    <dgm:pt modelId="{13CD8E11-4336-48BC-82B2-02D7E3BE1506}" type="parTrans" cxnId="{DAAA2A00-DC13-467F-BA51-4AB8FF3FD475}">
      <dgm:prSet/>
      <dgm:spPr/>
      <dgm:t>
        <a:bodyPr/>
        <a:lstStyle/>
        <a:p>
          <a:endParaRPr lang="hu-HU"/>
        </a:p>
      </dgm:t>
    </dgm:pt>
    <dgm:pt modelId="{40F8468C-B7EF-4C34-92F4-B1EEDD075D49}" type="sibTrans" cxnId="{DAAA2A00-DC13-467F-BA51-4AB8FF3FD475}">
      <dgm:prSet/>
      <dgm:spPr/>
      <dgm:t>
        <a:bodyPr/>
        <a:lstStyle/>
        <a:p>
          <a:endParaRPr lang="hu-HU"/>
        </a:p>
      </dgm:t>
    </dgm:pt>
    <dgm:pt modelId="{84FB1282-D854-49B2-83D3-A44B66B16B80}">
      <dgm:prSet phldrT="[Szöveg]"/>
      <dgm:spPr>
        <a:gradFill flip="none" rotWithShape="0">
          <a:gsLst>
            <a:gs pos="0">
              <a:srgbClr val="FF3300">
                <a:shade val="30000"/>
                <a:satMod val="115000"/>
              </a:srgbClr>
            </a:gs>
            <a:gs pos="50000">
              <a:srgbClr val="FF3300">
                <a:shade val="67500"/>
                <a:satMod val="115000"/>
              </a:srgbClr>
            </a:gs>
            <a:gs pos="100000">
              <a:srgbClr val="FF3300">
                <a:shade val="100000"/>
                <a:satMod val="115000"/>
              </a:srgbClr>
            </a:gs>
          </a:gsLst>
          <a:lin ang="16200000" scaled="1"/>
          <a:tileRect/>
        </a:gradFill>
      </dgm:spPr>
      <dgm:t>
        <a:bodyPr/>
        <a:lstStyle/>
        <a:p>
          <a:r>
            <a:rPr lang="hu-HU" dirty="0">
              <a:latin typeface="Times New Roman" panose="02020603050405020304" pitchFamily="18" charset="0"/>
              <a:cs typeface="Times New Roman" panose="02020603050405020304" pitchFamily="18" charset="0"/>
            </a:rPr>
            <a:t>rémálmok</a:t>
          </a:r>
        </a:p>
      </dgm:t>
    </dgm:pt>
    <dgm:pt modelId="{EEF048AA-C5B7-470A-97A8-590FE08B14B9}" type="parTrans" cxnId="{825A27C8-BCEB-41FA-9BD9-D8ED65C5F131}">
      <dgm:prSet/>
      <dgm:spPr/>
      <dgm:t>
        <a:bodyPr/>
        <a:lstStyle/>
        <a:p>
          <a:endParaRPr lang="hu-HU"/>
        </a:p>
      </dgm:t>
    </dgm:pt>
    <dgm:pt modelId="{11244810-3471-48D8-B22E-1C402737B52F}" type="sibTrans" cxnId="{825A27C8-BCEB-41FA-9BD9-D8ED65C5F131}">
      <dgm:prSet/>
      <dgm:spPr/>
      <dgm:t>
        <a:bodyPr/>
        <a:lstStyle/>
        <a:p>
          <a:endParaRPr lang="hu-HU"/>
        </a:p>
      </dgm:t>
    </dgm:pt>
    <dgm:pt modelId="{599117F4-9F70-4976-84A6-32BB37F162A7}" type="pres">
      <dgm:prSet presAssocID="{C6FD0255-8851-4535-8E32-3E350B1EFE9E}" presName="outerComposite" presStyleCnt="0">
        <dgm:presLayoutVars>
          <dgm:chMax val="2"/>
          <dgm:animLvl val="lvl"/>
          <dgm:resizeHandles val="exact"/>
        </dgm:presLayoutVars>
      </dgm:prSet>
      <dgm:spPr/>
      <dgm:t>
        <a:bodyPr/>
        <a:lstStyle/>
        <a:p>
          <a:endParaRPr lang="hu-HU"/>
        </a:p>
      </dgm:t>
    </dgm:pt>
    <dgm:pt modelId="{5F808897-C6D0-4B33-AB5F-4C560D3FF742}" type="pres">
      <dgm:prSet presAssocID="{C6FD0255-8851-4535-8E32-3E350B1EFE9E}" presName="dummyMaxCanvas" presStyleCnt="0"/>
      <dgm:spPr/>
    </dgm:pt>
    <dgm:pt modelId="{0CF24A02-51DF-49B0-80ED-B0B305217D0D}" type="pres">
      <dgm:prSet presAssocID="{C6FD0255-8851-4535-8E32-3E350B1EFE9E}" presName="parentComposite" presStyleCnt="0"/>
      <dgm:spPr/>
    </dgm:pt>
    <dgm:pt modelId="{67E2AD36-9554-49BA-A099-D6B502C2B907}" type="pres">
      <dgm:prSet presAssocID="{C6FD0255-8851-4535-8E32-3E350B1EFE9E}" presName="parent1" presStyleLbl="alignAccFollowNode1" presStyleIdx="0" presStyleCnt="4">
        <dgm:presLayoutVars>
          <dgm:chMax val="4"/>
        </dgm:presLayoutVars>
      </dgm:prSet>
      <dgm:spPr/>
      <dgm:t>
        <a:bodyPr/>
        <a:lstStyle/>
        <a:p>
          <a:endParaRPr lang="hu-HU"/>
        </a:p>
      </dgm:t>
    </dgm:pt>
    <dgm:pt modelId="{63CAC7A5-57F7-4DF5-91F2-7AB096772245}" type="pres">
      <dgm:prSet presAssocID="{C6FD0255-8851-4535-8E32-3E350B1EFE9E}" presName="parent2" presStyleLbl="alignAccFollowNode1" presStyleIdx="1" presStyleCnt="4">
        <dgm:presLayoutVars>
          <dgm:chMax val="4"/>
        </dgm:presLayoutVars>
      </dgm:prSet>
      <dgm:spPr/>
      <dgm:t>
        <a:bodyPr/>
        <a:lstStyle/>
        <a:p>
          <a:endParaRPr lang="hu-HU"/>
        </a:p>
      </dgm:t>
    </dgm:pt>
    <dgm:pt modelId="{9FC5E987-FB22-4B03-BF2B-B29877E227F1}" type="pres">
      <dgm:prSet presAssocID="{C6FD0255-8851-4535-8E32-3E350B1EFE9E}" presName="childrenComposite" presStyleCnt="0"/>
      <dgm:spPr/>
    </dgm:pt>
    <dgm:pt modelId="{09898DF8-1288-4A31-AD0A-2A03FF2E497A}" type="pres">
      <dgm:prSet presAssocID="{C6FD0255-8851-4535-8E32-3E350B1EFE9E}" presName="dummyMaxCanvas_ChildArea" presStyleCnt="0"/>
      <dgm:spPr/>
    </dgm:pt>
    <dgm:pt modelId="{B2E39354-05B4-469D-894F-D7C1290B551C}" type="pres">
      <dgm:prSet presAssocID="{C6FD0255-8851-4535-8E32-3E350B1EFE9E}" presName="fulcrum" presStyleLbl="alignAccFollowNode1" presStyleIdx="2" presStyleCnt="4"/>
      <dgm:spPr>
        <a:gradFill flip="none" rotWithShape="0">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a:solidFill>
            <a:schemeClr val="accent5">
              <a:lumMod val="50000"/>
              <a:alpha val="90000"/>
            </a:schemeClr>
          </a:solidFill>
        </a:ln>
      </dgm:spPr>
    </dgm:pt>
    <dgm:pt modelId="{F6769AC9-9E3D-45D9-BB96-0C11D5B8430C}" type="pres">
      <dgm:prSet presAssocID="{C6FD0255-8851-4535-8E32-3E350B1EFE9E}" presName="balance_23" presStyleLbl="alignAccFollowNode1" presStyleIdx="3" presStyleCnt="4">
        <dgm:presLayoutVars>
          <dgm:bulletEnabled val="1"/>
        </dgm:presLayoutVars>
      </dgm:prSet>
      <dgm:spPr>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6200000" scaled="1"/>
          <a:tileRect/>
        </a:gradFill>
        <a:ln>
          <a:solidFill>
            <a:schemeClr val="accent1">
              <a:lumMod val="60000"/>
              <a:lumOff val="40000"/>
              <a:alpha val="90000"/>
            </a:schemeClr>
          </a:solidFill>
        </a:ln>
      </dgm:spPr>
    </dgm:pt>
    <dgm:pt modelId="{798D0DF2-213F-4B83-9F4F-011F0C23D627}" type="pres">
      <dgm:prSet presAssocID="{C6FD0255-8851-4535-8E32-3E350B1EFE9E}" presName="right_23_1" presStyleLbl="node1" presStyleIdx="0" presStyleCnt="5">
        <dgm:presLayoutVars>
          <dgm:bulletEnabled val="1"/>
        </dgm:presLayoutVars>
      </dgm:prSet>
      <dgm:spPr/>
      <dgm:t>
        <a:bodyPr/>
        <a:lstStyle/>
        <a:p>
          <a:endParaRPr lang="hu-HU"/>
        </a:p>
      </dgm:t>
    </dgm:pt>
    <dgm:pt modelId="{3EFD8ED8-5C65-4107-8794-59BE8DC91375}" type="pres">
      <dgm:prSet presAssocID="{C6FD0255-8851-4535-8E32-3E350B1EFE9E}" presName="right_23_2" presStyleLbl="node1" presStyleIdx="1" presStyleCnt="5">
        <dgm:presLayoutVars>
          <dgm:bulletEnabled val="1"/>
        </dgm:presLayoutVars>
      </dgm:prSet>
      <dgm:spPr/>
      <dgm:t>
        <a:bodyPr/>
        <a:lstStyle/>
        <a:p>
          <a:endParaRPr lang="hu-HU"/>
        </a:p>
      </dgm:t>
    </dgm:pt>
    <dgm:pt modelId="{B2DF4CB6-AE05-484C-8593-4ED32E874E63}" type="pres">
      <dgm:prSet presAssocID="{C6FD0255-8851-4535-8E32-3E350B1EFE9E}" presName="right_23_3" presStyleLbl="node1" presStyleIdx="2" presStyleCnt="5">
        <dgm:presLayoutVars>
          <dgm:bulletEnabled val="1"/>
        </dgm:presLayoutVars>
      </dgm:prSet>
      <dgm:spPr/>
      <dgm:t>
        <a:bodyPr/>
        <a:lstStyle/>
        <a:p>
          <a:endParaRPr lang="hu-HU"/>
        </a:p>
      </dgm:t>
    </dgm:pt>
    <dgm:pt modelId="{2DEADA5C-C16E-446E-9A49-8AA2AA325BFD}" type="pres">
      <dgm:prSet presAssocID="{C6FD0255-8851-4535-8E32-3E350B1EFE9E}" presName="left_23_1" presStyleLbl="node1" presStyleIdx="3" presStyleCnt="5">
        <dgm:presLayoutVars>
          <dgm:bulletEnabled val="1"/>
        </dgm:presLayoutVars>
      </dgm:prSet>
      <dgm:spPr/>
      <dgm:t>
        <a:bodyPr/>
        <a:lstStyle/>
        <a:p>
          <a:endParaRPr lang="hu-HU"/>
        </a:p>
      </dgm:t>
    </dgm:pt>
    <dgm:pt modelId="{DDD68742-4D90-42F2-823D-A55129A1672C}" type="pres">
      <dgm:prSet presAssocID="{C6FD0255-8851-4535-8E32-3E350B1EFE9E}" presName="left_23_2" presStyleLbl="node1" presStyleIdx="4" presStyleCnt="5">
        <dgm:presLayoutVars>
          <dgm:bulletEnabled val="1"/>
        </dgm:presLayoutVars>
      </dgm:prSet>
      <dgm:spPr/>
      <dgm:t>
        <a:bodyPr/>
        <a:lstStyle/>
        <a:p>
          <a:endParaRPr lang="hu-HU"/>
        </a:p>
      </dgm:t>
    </dgm:pt>
  </dgm:ptLst>
  <dgm:cxnLst>
    <dgm:cxn modelId="{825A27C8-BCEB-41FA-9BD9-D8ED65C5F131}" srcId="{EF157053-74A0-473B-9091-53FE23D40E12}" destId="{84FB1282-D854-49B2-83D3-A44B66B16B80}" srcOrd="2" destOrd="0" parTransId="{EEF048AA-C5B7-470A-97A8-590FE08B14B9}" sibTransId="{11244810-3471-48D8-B22E-1C402737B52F}"/>
    <dgm:cxn modelId="{F96ABB60-9A30-4348-9196-70EBD459321F}" srcId="{C6FD0255-8851-4535-8E32-3E350B1EFE9E}" destId="{EF157053-74A0-473B-9091-53FE23D40E12}" srcOrd="1" destOrd="0" parTransId="{ACEDAA0E-20A9-424A-857E-362A6394D356}" sibTransId="{2A4E2498-A617-46BB-A717-D545827D6877}"/>
    <dgm:cxn modelId="{CA7F6497-532A-4B6E-B767-46CEC43CE591}" type="presOf" srcId="{A45132A3-C617-4A15-9B22-6F8FD44DD753}" destId="{DDD68742-4D90-42F2-823D-A55129A1672C}" srcOrd="0" destOrd="0" presId="urn:microsoft.com/office/officeart/2005/8/layout/balance1"/>
    <dgm:cxn modelId="{6A4A9352-E027-486A-AD07-E56EC772AB82}" srcId="{510924E2-9951-443D-93F4-E64EAF029110}" destId="{084F99E2-44D7-453A-8CE6-77767896F129}" srcOrd="0" destOrd="0" parTransId="{D950D297-0B7B-47B8-80E2-3EBBD729BA16}" sibTransId="{F421512A-FAF8-466C-ABFB-C9CD1C6994CE}"/>
    <dgm:cxn modelId="{DAAA2A00-DC13-467F-BA51-4AB8FF3FD475}" srcId="{EF157053-74A0-473B-9091-53FE23D40E12}" destId="{4EB65853-00FE-47B2-A716-F851D6243E0D}" srcOrd="1" destOrd="0" parTransId="{13CD8E11-4336-48BC-82B2-02D7E3BE1506}" sibTransId="{40F8468C-B7EF-4C34-92F4-B1EEDD075D49}"/>
    <dgm:cxn modelId="{60598C46-9D4C-4D8C-A946-7C38D1F58CEF}" type="presOf" srcId="{4EB65853-00FE-47B2-A716-F851D6243E0D}" destId="{3EFD8ED8-5C65-4107-8794-59BE8DC91375}" srcOrd="0" destOrd="0" presId="urn:microsoft.com/office/officeart/2005/8/layout/balance1"/>
    <dgm:cxn modelId="{4AEF132D-481C-4242-88A7-D32D275194FD}" type="presOf" srcId="{84FB1282-D854-49B2-83D3-A44B66B16B80}" destId="{B2DF4CB6-AE05-484C-8593-4ED32E874E63}" srcOrd="0" destOrd="0" presId="urn:microsoft.com/office/officeart/2005/8/layout/balance1"/>
    <dgm:cxn modelId="{699EFC34-A10F-4CA8-97C8-8E2924304894}" type="presOf" srcId="{084F99E2-44D7-453A-8CE6-77767896F129}" destId="{2DEADA5C-C16E-446E-9A49-8AA2AA325BFD}" srcOrd="0" destOrd="0" presId="urn:microsoft.com/office/officeart/2005/8/layout/balance1"/>
    <dgm:cxn modelId="{0CD208F7-F9BF-42A2-A8E3-C48E40C94738}" srcId="{EF157053-74A0-473B-9091-53FE23D40E12}" destId="{5E6C453B-8D42-4CC2-A451-1A38F501A3BD}" srcOrd="0" destOrd="0" parTransId="{D208F8E3-8D12-449F-ADF7-DBC013BF89E4}" sibTransId="{76B4EF8A-4189-48D0-86D6-CABB5C8F95C8}"/>
    <dgm:cxn modelId="{0E3406F6-4BF2-4187-B6AF-ADE88F91B245}" type="presOf" srcId="{EF157053-74A0-473B-9091-53FE23D40E12}" destId="{63CAC7A5-57F7-4DF5-91F2-7AB096772245}" srcOrd="0" destOrd="0" presId="urn:microsoft.com/office/officeart/2005/8/layout/balance1"/>
    <dgm:cxn modelId="{7ADBA347-8A3D-4F9D-AD82-7F9EFB1E01C1}" type="presOf" srcId="{510924E2-9951-443D-93F4-E64EAF029110}" destId="{67E2AD36-9554-49BA-A099-D6B502C2B907}" srcOrd="0" destOrd="0" presId="urn:microsoft.com/office/officeart/2005/8/layout/balance1"/>
    <dgm:cxn modelId="{A89813A4-A1AE-4392-9B89-F28DD767182A}" type="presOf" srcId="{5E6C453B-8D42-4CC2-A451-1A38F501A3BD}" destId="{798D0DF2-213F-4B83-9F4F-011F0C23D627}" srcOrd="0" destOrd="0" presId="urn:microsoft.com/office/officeart/2005/8/layout/balance1"/>
    <dgm:cxn modelId="{32B3C8F8-496D-4E97-B4F6-4DC83CE655A0}" srcId="{C6FD0255-8851-4535-8E32-3E350B1EFE9E}" destId="{510924E2-9951-443D-93F4-E64EAF029110}" srcOrd="0" destOrd="0" parTransId="{D65C6459-6FD3-4278-8D73-414272DB4FFA}" sibTransId="{0F10095C-80B5-4799-8D5A-85CA7093DFAA}"/>
    <dgm:cxn modelId="{462340CA-617A-4941-9E93-EFEE189C3D26}" type="presOf" srcId="{C6FD0255-8851-4535-8E32-3E350B1EFE9E}" destId="{599117F4-9F70-4976-84A6-32BB37F162A7}" srcOrd="0" destOrd="0" presId="urn:microsoft.com/office/officeart/2005/8/layout/balance1"/>
    <dgm:cxn modelId="{E8A835AA-2BC3-4D70-A380-393187CABFE2}" srcId="{510924E2-9951-443D-93F4-E64EAF029110}" destId="{A45132A3-C617-4A15-9B22-6F8FD44DD753}" srcOrd="1" destOrd="0" parTransId="{87F27793-87F3-407E-AB88-6209CAA4D2EB}" sibTransId="{817C1414-B7AE-456B-A1CE-7FAC223C5BD4}"/>
    <dgm:cxn modelId="{A8F51B9E-89FA-4E72-9D6E-18A11C08A92F}" type="presParOf" srcId="{599117F4-9F70-4976-84A6-32BB37F162A7}" destId="{5F808897-C6D0-4B33-AB5F-4C560D3FF742}" srcOrd="0" destOrd="0" presId="urn:microsoft.com/office/officeart/2005/8/layout/balance1"/>
    <dgm:cxn modelId="{6B85112C-28C8-442E-A0EC-D3F720C7AFF0}" type="presParOf" srcId="{599117F4-9F70-4976-84A6-32BB37F162A7}" destId="{0CF24A02-51DF-49B0-80ED-B0B305217D0D}" srcOrd="1" destOrd="0" presId="urn:microsoft.com/office/officeart/2005/8/layout/balance1"/>
    <dgm:cxn modelId="{37488F29-DD20-4A98-B94F-D69C95C3ADAB}" type="presParOf" srcId="{0CF24A02-51DF-49B0-80ED-B0B305217D0D}" destId="{67E2AD36-9554-49BA-A099-D6B502C2B907}" srcOrd="0" destOrd="0" presId="urn:microsoft.com/office/officeart/2005/8/layout/balance1"/>
    <dgm:cxn modelId="{5BBBEFAD-7B41-4546-A247-C3C621A4B9A9}" type="presParOf" srcId="{0CF24A02-51DF-49B0-80ED-B0B305217D0D}" destId="{63CAC7A5-57F7-4DF5-91F2-7AB096772245}" srcOrd="1" destOrd="0" presId="urn:microsoft.com/office/officeart/2005/8/layout/balance1"/>
    <dgm:cxn modelId="{F411DCF8-22DF-4CC2-8765-1BA8A97BE8B0}" type="presParOf" srcId="{599117F4-9F70-4976-84A6-32BB37F162A7}" destId="{9FC5E987-FB22-4B03-BF2B-B29877E227F1}" srcOrd="2" destOrd="0" presId="urn:microsoft.com/office/officeart/2005/8/layout/balance1"/>
    <dgm:cxn modelId="{E24C0AA3-4623-4852-8D2C-1C674300FF88}" type="presParOf" srcId="{9FC5E987-FB22-4B03-BF2B-B29877E227F1}" destId="{09898DF8-1288-4A31-AD0A-2A03FF2E497A}" srcOrd="0" destOrd="0" presId="urn:microsoft.com/office/officeart/2005/8/layout/balance1"/>
    <dgm:cxn modelId="{25083C77-02D0-44EB-AE34-8E860B744E7E}" type="presParOf" srcId="{9FC5E987-FB22-4B03-BF2B-B29877E227F1}" destId="{B2E39354-05B4-469D-894F-D7C1290B551C}" srcOrd="1" destOrd="0" presId="urn:microsoft.com/office/officeart/2005/8/layout/balance1"/>
    <dgm:cxn modelId="{E6B6EEDB-A88B-4874-A904-D1A7A50E7B60}" type="presParOf" srcId="{9FC5E987-FB22-4B03-BF2B-B29877E227F1}" destId="{F6769AC9-9E3D-45D9-BB96-0C11D5B8430C}" srcOrd="2" destOrd="0" presId="urn:microsoft.com/office/officeart/2005/8/layout/balance1"/>
    <dgm:cxn modelId="{C7AFA515-E4DE-4D30-B309-77746CD970AC}" type="presParOf" srcId="{9FC5E987-FB22-4B03-BF2B-B29877E227F1}" destId="{798D0DF2-213F-4B83-9F4F-011F0C23D627}" srcOrd="3" destOrd="0" presId="urn:microsoft.com/office/officeart/2005/8/layout/balance1"/>
    <dgm:cxn modelId="{97F6D04A-B2F7-498F-9A47-513C6B47A403}" type="presParOf" srcId="{9FC5E987-FB22-4B03-BF2B-B29877E227F1}" destId="{3EFD8ED8-5C65-4107-8794-59BE8DC91375}" srcOrd="4" destOrd="0" presId="urn:microsoft.com/office/officeart/2005/8/layout/balance1"/>
    <dgm:cxn modelId="{0A5BB184-2639-4086-9559-947EB6DC1545}" type="presParOf" srcId="{9FC5E987-FB22-4B03-BF2B-B29877E227F1}" destId="{B2DF4CB6-AE05-484C-8593-4ED32E874E63}" srcOrd="5" destOrd="0" presId="urn:microsoft.com/office/officeart/2005/8/layout/balance1"/>
    <dgm:cxn modelId="{5E58EEB9-4258-4A56-BA61-3DD05E04150C}" type="presParOf" srcId="{9FC5E987-FB22-4B03-BF2B-B29877E227F1}" destId="{2DEADA5C-C16E-446E-9A49-8AA2AA325BFD}" srcOrd="6" destOrd="0" presId="urn:microsoft.com/office/officeart/2005/8/layout/balance1"/>
    <dgm:cxn modelId="{A3B02AC0-B48B-4610-874A-34130CDFA437}" type="presParOf" srcId="{9FC5E987-FB22-4B03-BF2B-B29877E227F1}" destId="{DDD68742-4D90-42F2-823D-A55129A1672C}" srcOrd="7" destOrd="0" presId="urn:microsoft.com/office/officeart/2005/8/layout/balanc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245BAC4-FAA5-4ECF-A853-F60CB98CD1C2}"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hu-HU"/>
        </a:p>
      </dgm:t>
    </dgm:pt>
    <dgm:pt modelId="{ADB6530D-FC84-4C5B-A73C-050CE1839AD3}">
      <dgm:prSet phldrT="[Szöveg]"/>
      <dgm:spPr/>
      <dgm:t>
        <a:bodyPr/>
        <a:lstStyle/>
        <a:p>
          <a:r>
            <a:rPr lang="hu-HU" dirty="0">
              <a:latin typeface="Times New Roman" panose="02020603050405020304" pitchFamily="18" charset="0"/>
              <a:cs typeface="Times New Roman" panose="02020603050405020304" pitchFamily="18" charset="0"/>
            </a:rPr>
            <a:t>korai repülés</a:t>
          </a:r>
        </a:p>
      </dgm:t>
    </dgm:pt>
    <dgm:pt modelId="{DAC34DDB-4452-4F03-9911-ED80C779D92F}" type="sibTrans" cxnId="{111E6E33-6DC0-4B1E-87E0-DAC99039A41D}">
      <dgm:prSet/>
      <dgm:spPr/>
      <dgm:t>
        <a:bodyPr/>
        <a:lstStyle/>
        <a:p>
          <a:endParaRPr lang="hu-HU"/>
        </a:p>
      </dgm:t>
    </dgm:pt>
    <dgm:pt modelId="{B150859F-53E2-4999-BD83-D4F301CFF1BB}" type="parTrans" cxnId="{111E6E33-6DC0-4B1E-87E0-DAC99039A41D}">
      <dgm:prSet/>
      <dgm:spPr/>
      <dgm:t>
        <a:bodyPr/>
        <a:lstStyle/>
        <a:p>
          <a:endParaRPr lang="hu-HU"/>
        </a:p>
      </dgm:t>
    </dgm:pt>
    <dgm:pt modelId="{2E4AD065-B843-424D-87FD-0C836DC80E0C}">
      <dgm:prSet phldrT="[Szöveg]"/>
      <dgm:spPr/>
      <dgm:t>
        <a:bodyPr/>
        <a:lstStyle/>
        <a:p>
          <a:r>
            <a:rPr lang="hu-HU" dirty="0">
              <a:latin typeface="Times New Roman" panose="02020603050405020304" pitchFamily="18" charset="0"/>
              <a:cs typeface="Times New Roman" panose="02020603050405020304" pitchFamily="18" charset="0"/>
            </a:rPr>
            <a:t>túlzottan izgalmas dolgok</a:t>
          </a:r>
        </a:p>
      </dgm:t>
    </dgm:pt>
    <dgm:pt modelId="{B2943921-98A2-41A6-A661-122C8E50E65C}" type="sibTrans" cxnId="{7F59875A-CAED-49A8-BC66-D409F034CDB8}">
      <dgm:prSet/>
      <dgm:spPr/>
      <dgm:t>
        <a:bodyPr/>
        <a:lstStyle/>
        <a:p>
          <a:endParaRPr lang="hu-HU"/>
        </a:p>
      </dgm:t>
    </dgm:pt>
    <dgm:pt modelId="{7FD4D485-5EF8-44A3-977B-525CA7626FA1}" type="parTrans" cxnId="{7F59875A-CAED-49A8-BC66-D409F034CDB8}">
      <dgm:prSet/>
      <dgm:spPr/>
      <dgm:t>
        <a:bodyPr/>
        <a:lstStyle/>
        <a:p>
          <a:endParaRPr lang="hu-HU"/>
        </a:p>
      </dgm:t>
    </dgm:pt>
    <dgm:pt modelId="{CA2B5A6F-A4D7-46E0-BE3A-E72585BE7219}">
      <dgm:prSet phldrT="[Szöveg]"/>
      <dgm:spPr/>
      <dgm:t>
        <a:bodyPr/>
        <a:lstStyle/>
        <a:p>
          <a:r>
            <a:rPr lang="hu-HU" dirty="0">
              <a:latin typeface="Times New Roman" panose="02020603050405020304" pitchFamily="18" charset="0"/>
              <a:cs typeface="Times New Roman" panose="02020603050405020304" pitchFamily="18" charset="0"/>
            </a:rPr>
            <a:t>valódi test</a:t>
          </a:r>
        </a:p>
      </dgm:t>
    </dgm:pt>
    <dgm:pt modelId="{F1C523D2-B376-48B5-867B-29B13B01C512}" type="sibTrans" cxnId="{FE005B39-884F-4548-A8C2-CE0E0DB55D51}">
      <dgm:prSet/>
      <dgm:spPr/>
      <dgm:t>
        <a:bodyPr/>
        <a:lstStyle/>
        <a:p>
          <a:endParaRPr lang="hu-HU"/>
        </a:p>
      </dgm:t>
    </dgm:pt>
    <dgm:pt modelId="{3907ED52-F49A-4269-944B-EE2671229CA5}" type="parTrans" cxnId="{FE005B39-884F-4548-A8C2-CE0E0DB55D51}">
      <dgm:prSet/>
      <dgm:spPr/>
      <dgm:t>
        <a:bodyPr/>
        <a:lstStyle/>
        <a:p>
          <a:endParaRPr lang="hu-HU"/>
        </a:p>
      </dgm:t>
    </dgm:pt>
    <dgm:pt modelId="{13E7F915-3C10-426E-B07E-106E001676B9}">
      <dgm:prSet phldrT="[Szöveg]"/>
      <dgm:spPr/>
      <dgm:t>
        <a:bodyPr/>
        <a:lstStyle/>
        <a:p>
          <a:r>
            <a:rPr lang="hu-HU" dirty="0">
              <a:latin typeface="Times New Roman" panose="02020603050405020304" pitchFamily="18" charset="0"/>
              <a:cs typeface="Times New Roman" panose="02020603050405020304" pitchFamily="18" charset="0"/>
            </a:rPr>
            <a:t>félelmetes gondolatok</a:t>
          </a:r>
        </a:p>
      </dgm:t>
    </dgm:pt>
    <dgm:pt modelId="{9832DB13-0F0F-41C9-9B75-462D8FCBEAA0}" type="sibTrans" cxnId="{CBCEDDED-1100-4B27-A238-BE7FB831665E}">
      <dgm:prSet/>
      <dgm:spPr/>
      <dgm:t>
        <a:bodyPr/>
        <a:lstStyle/>
        <a:p>
          <a:endParaRPr lang="hu-HU"/>
        </a:p>
      </dgm:t>
    </dgm:pt>
    <dgm:pt modelId="{5736714C-D1A8-45A0-B1BC-F417992A087D}" type="parTrans" cxnId="{CBCEDDED-1100-4B27-A238-BE7FB831665E}">
      <dgm:prSet/>
      <dgm:spPr/>
      <dgm:t>
        <a:bodyPr/>
        <a:lstStyle/>
        <a:p>
          <a:endParaRPr lang="hu-HU"/>
        </a:p>
      </dgm:t>
    </dgm:pt>
    <dgm:pt modelId="{F1D3ADFE-2457-4677-967E-3D5E611BD8A8}">
      <dgm:prSet phldrT="[Szöveg]"/>
      <dgm:spPr/>
      <dgm:t>
        <a:bodyPr/>
        <a:lstStyle/>
        <a:p>
          <a:r>
            <a:rPr lang="hu-HU" dirty="0">
              <a:latin typeface="Times New Roman" panose="02020603050405020304" pitchFamily="18" charset="0"/>
              <a:cs typeface="Times New Roman" panose="02020603050405020304" pitchFamily="18" charset="0"/>
            </a:rPr>
            <a:t>gyilkosság</a:t>
          </a:r>
        </a:p>
      </dgm:t>
    </dgm:pt>
    <dgm:pt modelId="{0FFE7E45-690C-4505-8841-D490A1E6C80B}" type="sibTrans" cxnId="{6E9F9C24-B402-45D1-B0F7-A5888528158E}">
      <dgm:prSet/>
      <dgm:spPr/>
      <dgm:t>
        <a:bodyPr/>
        <a:lstStyle/>
        <a:p>
          <a:endParaRPr lang="hu-HU"/>
        </a:p>
      </dgm:t>
    </dgm:pt>
    <dgm:pt modelId="{D7CFC6E2-02F5-45F0-ACB2-190F686DBE84}" type="parTrans" cxnId="{6E9F9C24-B402-45D1-B0F7-A5888528158E}">
      <dgm:prSet/>
      <dgm:spPr/>
      <dgm:t>
        <a:bodyPr/>
        <a:lstStyle/>
        <a:p>
          <a:endParaRPr lang="hu-HU"/>
        </a:p>
      </dgm:t>
    </dgm:pt>
    <dgm:pt modelId="{9818E706-76FE-408E-AB30-E82AD351D378}">
      <dgm:prSet phldrT="[Szöveg]"/>
      <dgm:spPr/>
      <dgm:t>
        <a:bodyPr/>
        <a:lstStyle/>
        <a:p>
          <a:r>
            <a:rPr lang="hu-HU" dirty="0">
              <a:latin typeface="Times New Roman" panose="02020603050405020304" pitchFamily="18" charset="0"/>
              <a:cs typeface="Times New Roman" panose="02020603050405020304" pitchFamily="18" charset="0"/>
            </a:rPr>
            <a:t>kapcsolatok kialakítása</a:t>
          </a:r>
        </a:p>
      </dgm:t>
    </dgm:pt>
    <dgm:pt modelId="{72386D66-8E95-4BEC-98FB-51FD0B512B30}" type="sibTrans" cxnId="{5891D849-8CFC-410C-9AAE-8C9F4F2AE3FC}">
      <dgm:prSet/>
      <dgm:spPr/>
      <dgm:t>
        <a:bodyPr/>
        <a:lstStyle/>
        <a:p>
          <a:endParaRPr lang="hu-HU"/>
        </a:p>
      </dgm:t>
    </dgm:pt>
    <dgm:pt modelId="{BA128C24-46CA-4267-A777-723DE161DDF3}" type="parTrans" cxnId="{5891D849-8CFC-410C-9AAE-8C9F4F2AE3FC}">
      <dgm:prSet/>
      <dgm:spPr/>
      <dgm:t>
        <a:bodyPr/>
        <a:lstStyle/>
        <a:p>
          <a:endParaRPr lang="hu-HU"/>
        </a:p>
      </dgm:t>
    </dgm:pt>
    <dgm:pt modelId="{83A03286-F24D-4577-972F-6F3ABAB43229}">
      <dgm:prSet phldrT="[Szöveg]"/>
      <dgm:spPr/>
      <dgm:t>
        <a:bodyPr/>
        <a:lstStyle/>
        <a:p>
          <a:r>
            <a:rPr lang="hu-HU" dirty="0">
              <a:latin typeface="Times New Roman" panose="02020603050405020304" pitchFamily="18" charset="0"/>
              <a:cs typeface="Times New Roman" panose="02020603050405020304" pitchFamily="18" charset="0"/>
            </a:rPr>
            <a:t>Egyéb</a:t>
          </a:r>
        </a:p>
      </dgm:t>
    </dgm:pt>
    <dgm:pt modelId="{332EBAD5-3A79-4923-9CF0-ECCCC890F460}" type="sibTrans" cxnId="{2675A659-A4DF-4959-BA97-ACB6D3BB6122}">
      <dgm:prSet/>
      <dgm:spPr/>
      <dgm:t>
        <a:bodyPr/>
        <a:lstStyle/>
        <a:p>
          <a:endParaRPr lang="hu-HU"/>
        </a:p>
      </dgm:t>
    </dgm:pt>
    <dgm:pt modelId="{60333929-66A9-4465-9F0F-716F6A5A7285}" type="parTrans" cxnId="{2675A659-A4DF-4959-BA97-ACB6D3BB6122}">
      <dgm:prSet/>
      <dgm:spPr/>
      <dgm:t>
        <a:bodyPr/>
        <a:lstStyle/>
        <a:p>
          <a:endParaRPr lang="hu-HU"/>
        </a:p>
      </dgm:t>
    </dgm:pt>
    <dgm:pt modelId="{32B77178-8A80-405B-8506-B0838460BAF5}">
      <dgm:prSet phldrT="[Szöveg]"/>
      <dgm:spPr/>
      <dgm:t>
        <a:bodyPr/>
        <a:lstStyle/>
        <a:p>
          <a:r>
            <a:rPr lang="hu-HU" dirty="0">
              <a:latin typeface="Times New Roman" panose="02020603050405020304" pitchFamily="18" charset="0"/>
              <a:cs typeface="Times New Roman" panose="02020603050405020304" pitchFamily="18" charset="0"/>
            </a:rPr>
            <a:t>Veszélyes a valóságra nézve</a:t>
          </a:r>
        </a:p>
      </dgm:t>
    </dgm:pt>
    <dgm:pt modelId="{B501AD4D-24CF-4D15-865C-CE9A7EF339A5}" type="sibTrans" cxnId="{2DCAB791-7A12-4329-B186-FBBB232BC6DB}">
      <dgm:prSet/>
      <dgm:spPr/>
      <dgm:t>
        <a:bodyPr/>
        <a:lstStyle/>
        <a:p>
          <a:endParaRPr lang="hu-HU"/>
        </a:p>
      </dgm:t>
    </dgm:pt>
    <dgm:pt modelId="{C888F043-3B2D-4C45-9DFE-8C320BA54990}" type="parTrans" cxnId="{2DCAB791-7A12-4329-B186-FBBB232BC6DB}">
      <dgm:prSet/>
      <dgm:spPr/>
      <dgm:t>
        <a:bodyPr/>
        <a:lstStyle/>
        <a:p>
          <a:endParaRPr lang="hu-HU"/>
        </a:p>
      </dgm:t>
    </dgm:pt>
    <dgm:pt modelId="{9822F5B0-659F-4215-AF4C-03C8EDA386AE}">
      <dgm:prSet phldrT="[Szöveg]"/>
      <dgm:spPr/>
      <dgm:t>
        <a:bodyPr/>
        <a:lstStyle/>
        <a:p>
          <a:r>
            <a:rPr lang="hu-HU" dirty="0">
              <a:latin typeface="Times New Roman" panose="02020603050405020304" pitchFamily="18" charset="0"/>
              <a:cs typeface="Times New Roman" panose="02020603050405020304" pitchFamily="18" charset="0"/>
            </a:rPr>
            <a:t>Felébredést okozhat</a:t>
          </a:r>
        </a:p>
      </dgm:t>
    </dgm:pt>
    <dgm:pt modelId="{12AA7229-DD3D-433D-BB4E-7D907BEB962B}" type="sibTrans" cxnId="{B17B000D-D038-4A6E-A358-88E8E658CB34}">
      <dgm:prSet/>
      <dgm:spPr/>
      <dgm:t>
        <a:bodyPr/>
        <a:lstStyle/>
        <a:p>
          <a:endParaRPr lang="hu-HU"/>
        </a:p>
      </dgm:t>
    </dgm:pt>
    <dgm:pt modelId="{5DFD33E1-5FD4-48FC-B4F5-BAC4D3762686}" type="parTrans" cxnId="{B17B000D-D038-4A6E-A358-88E8E658CB34}">
      <dgm:prSet/>
      <dgm:spPr/>
      <dgm:t>
        <a:bodyPr/>
        <a:lstStyle/>
        <a:p>
          <a:endParaRPr lang="hu-HU"/>
        </a:p>
      </dgm:t>
    </dgm:pt>
    <dgm:pt modelId="{279B3D51-D10B-45F1-8C15-48F61F3E75C8}">
      <dgm:prSet/>
      <dgm:spPr/>
      <dgm:t>
        <a:bodyPr/>
        <a:lstStyle/>
        <a:p>
          <a:r>
            <a:rPr lang="hu-HU" dirty="0">
              <a:latin typeface="Times New Roman" panose="02020603050405020304" pitchFamily="18" charset="0"/>
              <a:cs typeface="Times New Roman" panose="02020603050405020304" pitchFamily="18" charset="0"/>
            </a:rPr>
            <a:t>szembehunyás</a:t>
          </a:r>
        </a:p>
      </dgm:t>
    </dgm:pt>
    <dgm:pt modelId="{FB1B80C1-D8D8-4E5A-A05F-5001F3F753EF}" type="parTrans" cxnId="{07796A94-95EF-46BB-A053-E07C5C801086}">
      <dgm:prSet/>
      <dgm:spPr/>
      <dgm:t>
        <a:bodyPr/>
        <a:lstStyle/>
        <a:p>
          <a:endParaRPr lang="hu-HU"/>
        </a:p>
      </dgm:t>
    </dgm:pt>
    <dgm:pt modelId="{4F859F88-816A-484C-93BC-11529EBF4A6F}" type="sibTrans" cxnId="{07796A94-95EF-46BB-A053-E07C5C801086}">
      <dgm:prSet/>
      <dgm:spPr/>
      <dgm:t>
        <a:bodyPr/>
        <a:lstStyle/>
        <a:p>
          <a:endParaRPr lang="hu-HU"/>
        </a:p>
      </dgm:t>
    </dgm:pt>
    <dgm:pt modelId="{BFB14645-433F-4698-9B08-4EC7B0AFFED6}">
      <dgm:prSet/>
      <dgm:spPr/>
      <dgm:t>
        <a:bodyPr/>
        <a:lstStyle/>
        <a:p>
          <a:r>
            <a:rPr lang="hu-HU" dirty="0">
              <a:latin typeface="Times New Roman" panose="02020603050405020304" pitchFamily="18" charset="0"/>
              <a:cs typeface="Times New Roman" panose="02020603050405020304" pitchFamily="18" charset="0"/>
            </a:rPr>
            <a:t>álombéli emlékek</a:t>
          </a:r>
        </a:p>
      </dgm:t>
    </dgm:pt>
    <dgm:pt modelId="{058D7EB5-4D92-4D32-9287-FCDBCBD9E143}" type="parTrans" cxnId="{6E1B379D-D5F8-4242-B937-CD7E0E409B68}">
      <dgm:prSet/>
      <dgm:spPr/>
      <dgm:t>
        <a:bodyPr/>
        <a:lstStyle/>
        <a:p>
          <a:endParaRPr lang="hu-HU"/>
        </a:p>
      </dgm:t>
    </dgm:pt>
    <dgm:pt modelId="{0F1D3ADB-EAAE-46E8-A5A0-485ABB7064A3}" type="sibTrans" cxnId="{6E1B379D-D5F8-4242-B937-CD7E0E409B68}">
      <dgm:prSet/>
      <dgm:spPr/>
      <dgm:t>
        <a:bodyPr/>
        <a:lstStyle/>
        <a:p>
          <a:endParaRPr lang="hu-HU"/>
        </a:p>
      </dgm:t>
    </dgm:pt>
    <dgm:pt modelId="{11CDFF57-B905-41A1-B9F1-3F3543494AFC}">
      <dgm:prSet/>
      <dgm:spPr/>
      <dgm:t>
        <a:bodyPr/>
        <a:lstStyle/>
        <a:p>
          <a:r>
            <a:rPr lang="hu-HU" dirty="0">
              <a:latin typeface="Times New Roman" panose="02020603050405020304" pitchFamily="18" charset="0"/>
              <a:cs typeface="Times New Roman" panose="02020603050405020304" pitchFamily="18" charset="0"/>
            </a:rPr>
            <a:t>céltalan séta</a:t>
          </a:r>
        </a:p>
      </dgm:t>
    </dgm:pt>
    <dgm:pt modelId="{5FB13697-2DF2-41B7-AD2B-DFDBBD198DF5}" type="parTrans" cxnId="{65153843-3A19-40E3-94EE-3E966D1AEBE6}">
      <dgm:prSet/>
      <dgm:spPr/>
      <dgm:t>
        <a:bodyPr/>
        <a:lstStyle/>
        <a:p>
          <a:endParaRPr lang="hu-HU"/>
        </a:p>
      </dgm:t>
    </dgm:pt>
    <dgm:pt modelId="{FD1B6980-0565-49F8-B151-41AF8B7FC877}" type="sibTrans" cxnId="{65153843-3A19-40E3-94EE-3E966D1AEBE6}">
      <dgm:prSet/>
      <dgm:spPr/>
      <dgm:t>
        <a:bodyPr/>
        <a:lstStyle/>
        <a:p>
          <a:endParaRPr lang="hu-HU"/>
        </a:p>
      </dgm:t>
    </dgm:pt>
    <dgm:pt modelId="{1A2E9866-9694-4952-AB11-1116C7F41850}">
      <dgm:prSet/>
      <dgm:spPr/>
      <dgm:t>
        <a:bodyPr/>
        <a:lstStyle/>
        <a:p>
          <a:r>
            <a:rPr lang="hu-HU" dirty="0">
              <a:latin typeface="Times New Roman" panose="02020603050405020304" pitchFamily="18" charset="0"/>
              <a:cs typeface="Times New Roman" panose="02020603050405020304" pitchFamily="18" charset="0"/>
            </a:rPr>
            <a:t>körbe-körbe forgás</a:t>
          </a:r>
        </a:p>
      </dgm:t>
    </dgm:pt>
    <dgm:pt modelId="{01C5C88E-D513-4B4C-BD6C-A05F4F30473C}" type="parTrans" cxnId="{4CD7EA4A-56C4-4517-9D80-1A07E9987FA8}">
      <dgm:prSet/>
      <dgm:spPr/>
      <dgm:t>
        <a:bodyPr/>
        <a:lstStyle/>
        <a:p>
          <a:endParaRPr lang="hu-HU"/>
        </a:p>
      </dgm:t>
    </dgm:pt>
    <dgm:pt modelId="{D62FF754-9110-41A5-8A69-93DB278A3E77}" type="sibTrans" cxnId="{4CD7EA4A-56C4-4517-9D80-1A07E9987FA8}">
      <dgm:prSet/>
      <dgm:spPr/>
      <dgm:t>
        <a:bodyPr/>
        <a:lstStyle/>
        <a:p>
          <a:endParaRPr lang="hu-HU"/>
        </a:p>
      </dgm:t>
    </dgm:pt>
    <dgm:pt modelId="{12AFBB48-02A9-48B8-BE0E-5FABA9D69925}">
      <dgm:prSet/>
      <dgm:spPr/>
      <dgm:t>
        <a:bodyPr/>
        <a:lstStyle/>
        <a:p>
          <a:r>
            <a:rPr lang="hu-HU" dirty="0">
              <a:latin typeface="Times New Roman" panose="02020603050405020304" pitchFamily="18" charset="0"/>
              <a:cs typeface="Times New Roman" panose="02020603050405020304" pitchFamily="18" charset="0"/>
            </a:rPr>
            <a:t>túl sok idő</a:t>
          </a:r>
        </a:p>
      </dgm:t>
    </dgm:pt>
    <dgm:pt modelId="{252FF17F-5E20-4C73-B29F-7C35BEDF0371}" type="parTrans" cxnId="{751BF83E-5CE5-49C6-A24C-D9F081DFB9E6}">
      <dgm:prSet/>
      <dgm:spPr/>
      <dgm:t>
        <a:bodyPr/>
        <a:lstStyle/>
        <a:p>
          <a:endParaRPr lang="hu-HU"/>
        </a:p>
      </dgm:t>
    </dgm:pt>
    <dgm:pt modelId="{E51560DA-96EA-4BB5-8416-5971125AC43E}" type="sibTrans" cxnId="{751BF83E-5CE5-49C6-A24C-D9F081DFB9E6}">
      <dgm:prSet/>
      <dgm:spPr/>
      <dgm:t>
        <a:bodyPr/>
        <a:lstStyle/>
        <a:p>
          <a:endParaRPr lang="hu-HU"/>
        </a:p>
      </dgm:t>
    </dgm:pt>
    <dgm:pt modelId="{F7DACDAE-6AE6-4135-9F71-723B747DF0BE}">
      <dgm:prSet/>
      <dgm:spPr/>
      <dgm:t>
        <a:bodyPr/>
        <a:lstStyle/>
        <a:p>
          <a:r>
            <a:rPr lang="hu-HU" dirty="0">
              <a:latin typeface="Times New Roman" panose="02020603050405020304" pitchFamily="18" charset="0"/>
              <a:cs typeface="Times New Roman" panose="02020603050405020304" pitchFamily="18" charset="0"/>
            </a:rPr>
            <a:t>halasztás</a:t>
          </a:r>
        </a:p>
      </dgm:t>
    </dgm:pt>
    <dgm:pt modelId="{24EA4FBD-FCD3-41E7-9482-C620D8FF1A91}" type="parTrans" cxnId="{EAD83282-A8F5-404E-A6F0-32C68106D320}">
      <dgm:prSet/>
      <dgm:spPr/>
      <dgm:t>
        <a:bodyPr/>
        <a:lstStyle/>
        <a:p>
          <a:endParaRPr lang="hu-HU"/>
        </a:p>
      </dgm:t>
    </dgm:pt>
    <dgm:pt modelId="{9A262E1F-423B-4A3A-93E5-5210E0C2CFC6}" type="sibTrans" cxnId="{EAD83282-A8F5-404E-A6F0-32C68106D320}">
      <dgm:prSet/>
      <dgm:spPr/>
      <dgm:t>
        <a:bodyPr/>
        <a:lstStyle/>
        <a:p>
          <a:endParaRPr lang="hu-HU"/>
        </a:p>
      </dgm:t>
    </dgm:pt>
    <dgm:pt modelId="{D96E4685-091B-49C7-9E0A-A8810836678B}">
      <dgm:prSet/>
      <dgm:spPr/>
      <dgm:t>
        <a:bodyPr/>
        <a:lstStyle/>
        <a:p>
          <a:r>
            <a:rPr lang="hu-HU" dirty="0">
              <a:latin typeface="Times New Roman" panose="02020603050405020304" pitchFamily="18" charset="0"/>
              <a:cs typeface="Times New Roman" panose="02020603050405020304" pitchFamily="18" charset="0"/>
            </a:rPr>
            <a:t>lefekvés</a:t>
          </a:r>
        </a:p>
      </dgm:t>
    </dgm:pt>
    <dgm:pt modelId="{43C1E4B4-60C0-4786-8306-CF9DD874EC0F}" type="parTrans" cxnId="{B8DDBC13-CA7F-4F36-A805-A10558B7BE1F}">
      <dgm:prSet/>
      <dgm:spPr/>
      <dgm:t>
        <a:bodyPr/>
        <a:lstStyle/>
        <a:p>
          <a:endParaRPr lang="hu-HU"/>
        </a:p>
      </dgm:t>
    </dgm:pt>
    <dgm:pt modelId="{A369AFBC-79E5-4BD3-9F2A-0D0D1941A0E8}" type="sibTrans" cxnId="{B8DDBC13-CA7F-4F36-A805-A10558B7BE1F}">
      <dgm:prSet/>
      <dgm:spPr/>
      <dgm:t>
        <a:bodyPr/>
        <a:lstStyle/>
        <a:p>
          <a:endParaRPr lang="hu-HU"/>
        </a:p>
      </dgm:t>
    </dgm:pt>
    <dgm:pt modelId="{FD290F31-C5E0-4EF9-98FC-05E5179C82C3}" type="pres">
      <dgm:prSet presAssocID="{9245BAC4-FAA5-4ECF-A853-F60CB98CD1C2}" presName="theList" presStyleCnt="0">
        <dgm:presLayoutVars>
          <dgm:dir/>
          <dgm:animLvl val="lvl"/>
          <dgm:resizeHandles val="exact"/>
        </dgm:presLayoutVars>
      </dgm:prSet>
      <dgm:spPr/>
      <dgm:t>
        <a:bodyPr/>
        <a:lstStyle/>
        <a:p>
          <a:endParaRPr lang="hu-HU"/>
        </a:p>
      </dgm:t>
    </dgm:pt>
    <dgm:pt modelId="{0B35585F-A60B-4C43-8297-28BBA7293B8C}" type="pres">
      <dgm:prSet presAssocID="{9822F5B0-659F-4215-AF4C-03C8EDA386AE}" presName="compNode" presStyleCnt="0"/>
      <dgm:spPr/>
    </dgm:pt>
    <dgm:pt modelId="{A543212D-F970-41C9-9BD5-33979C1A5F78}" type="pres">
      <dgm:prSet presAssocID="{9822F5B0-659F-4215-AF4C-03C8EDA386AE}" presName="aNode" presStyleLbl="bgShp" presStyleIdx="0" presStyleCnt="3"/>
      <dgm:spPr/>
      <dgm:t>
        <a:bodyPr/>
        <a:lstStyle/>
        <a:p>
          <a:endParaRPr lang="hu-HU"/>
        </a:p>
      </dgm:t>
    </dgm:pt>
    <dgm:pt modelId="{AD23B27D-18C0-452F-9630-44B573BA47F5}" type="pres">
      <dgm:prSet presAssocID="{9822F5B0-659F-4215-AF4C-03C8EDA386AE}" presName="textNode" presStyleLbl="bgShp" presStyleIdx="0" presStyleCnt="3"/>
      <dgm:spPr/>
      <dgm:t>
        <a:bodyPr/>
        <a:lstStyle/>
        <a:p>
          <a:endParaRPr lang="hu-HU"/>
        </a:p>
      </dgm:t>
    </dgm:pt>
    <dgm:pt modelId="{7E640A1C-74FB-4D85-983A-1E34EDE4AA2B}" type="pres">
      <dgm:prSet presAssocID="{9822F5B0-659F-4215-AF4C-03C8EDA386AE}" presName="compChildNode" presStyleCnt="0"/>
      <dgm:spPr/>
    </dgm:pt>
    <dgm:pt modelId="{5E0993E4-6B3B-4DAB-A3FE-985C7099888A}" type="pres">
      <dgm:prSet presAssocID="{9822F5B0-659F-4215-AF4C-03C8EDA386AE}" presName="theInnerList" presStyleCnt="0"/>
      <dgm:spPr/>
    </dgm:pt>
    <dgm:pt modelId="{2F7FC5EF-F1F2-4E01-901B-812486348C84}" type="pres">
      <dgm:prSet presAssocID="{279B3D51-D10B-45F1-8C15-48F61F3E75C8}" presName="childNode" presStyleLbl="node1" presStyleIdx="0" presStyleCnt="13">
        <dgm:presLayoutVars>
          <dgm:bulletEnabled val="1"/>
        </dgm:presLayoutVars>
      </dgm:prSet>
      <dgm:spPr/>
      <dgm:t>
        <a:bodyPr/>
        <a:lstStyle/>
        <a:p>
          <a:endParaRPr lang="hu-HU"/>
        </a:p>
      </dgm:t>
    </dgm:pt>
    <dgm:pt modelId="{0E4C3E01-49E2-4509-BA5A-23EDAB2A1E40}" type="pres">
      <dgm:prSet presAssocID="{279B3D51-D10B-45F1-8C15-48F61F3E75C8}" presName="aSpace2" presStyleCnt="0"/>
      <dgm:spPr/>
    </dgm:pt>
    <dgm:pt modelId="{2670BB2B-0EBE-4566-87F2-EEDC57E961A5}" type="pres">
      <dgm:prSet presAssocID="{2E4AD065-B843-424D-87FD-0C836DC80E0C}" presName="childNode" presStyleLbl="node1" presStyleIdx="1" presStyleCnt="13">
        <dgm:presLayoutVars>
          <dgm:bulletEnabled val="1"/>
        </dgm:presLayoutVars>
      </dgm:prSet>
      <dgm:spPr/>
      <dgm:t>
        <a:bodyPr/>
        <a:lstStyle/>
        <a:p>
          <a:endParaRPr lang="hu-HU"/>
        </a:p>
      </dgm:t>
    </dgm:pt>
    <dgm:pt modelId="{1AD9C520-CF2A-4548-A0EC-A1A2DA83B36E}" type="pres">
      <dgm:prSet presAssocID="{2E4AD065-B843-424D-87FD-0C836DC80E0C}" presName="aSpace2" presStyleCnt="0"/>
      <dgm:spPr/>
    </dgm:pt>
    <dgm:pt modelId="{9CD960A6-FBCF-4C8C-9E09-FE86B96DF278}" type="pres">
      <dgm:prSet presAssocID="{CA2B5A6F-A4D7-46E0-BE3A-E72585BE7219}" presName="childNode" presStyleLbl="node1" presStyleIdx="2" presStyleCnt="13">
        <dgm:presLayoutVars>
          <dgm:bulletEnabled val="1"/>
        </dgm:presLayoutVars>
      </dgm:prSet>
      <dgm:spPr/>
      <dgm:t>
        <a:bodyPr/>
        <a:lstStyle/>
        <a:p>
          <a:endParaRPr lang="hu-HU"/>
        </a:p>
      </dgm:t>
    </dgm:pt>
    <dgm:pt modelId="{1FBFB580-3BA8-48BC-90B8-1737AF2E6F9F}" type="pres">
      <dgm:prSet presAssocID="{CA2B5A6F-A4D7-46E0-BE3A-E72585BE7219}" presName="aSpace2" presStyleCnt="0"/>
      <dgm:spPr/>
    </dgm:pt>
    <dgm:pt modelId="{618998A1-3C74-4CBC-897E-4E2507B852A0}" type="pres">
      <dgm:prSet presAssocID="{1A2E9866-9694-4952-AB11-1116C7F41850}" presName="childNode" presStyleLbl="node1" presStyleIdx="3" presStyleCnt="13">
        <dgm:presLayoutVars>
          <dgm:bulletEnabled val="1"/>
        </dgm:presLayoutVars>
      </dgm:prSet>
      <dgm:spPr/>
      <dgm:t>
        <a:bodyPr/>
        <a:lstStyle/>
        <a:p>
          <a:endParaRPr lang="hu-HU"/>
        </a:p>
      </dgm:t>
    </dgm:pt>
    <dgm:pt modelId="{7D2FA1B2-B5C1-49F2-854C-BEF9D5B6C036}" type="pres">
      <dgm:prSet presAssocID="{1A2E9866-9694-4952-AB11-1116C7F41850}" presName="aSpace2" presStyleCnt="0"/>
      <dgm:spPr/>
    </dgm:pt>
    <dgm:pt modelId="{57532E7B-3533-4577-A70A-354F431F3247}" type="pres">
      <dgm:prSet presAssocID="{D96E4685-091B-49C7-9E0A-A8810836678B}" presName="childNode" presStyleLbl="node1" presStyleIdx="4" presStyleCnt="13">
        <dgm:presLayoutVars>
          <dgm:bulletEnabled val="1"/>
        </dgm:presLayoutVars>
      </dgm:prSet>
      <dgm:spPr/>
      <dgm:t>
        <a:bodyPr/>
        <a:lstStyle/>
        <a:p>
          <a:endParaRPr lang="hu-HU"/>
        </a:p>
      </dgm:t>
    </dgm:pt>
    <dgm:pt modelId="{4DFDFCDD-E343-4724-9B2B-C5C1E81CCAE1}" type="pres">
      <dgm:prSet presAssocID="{9822F5B0-659F-4215-AF4C-03C8EDA386AE}" presName="aSpace" presStyleCnt="0"/>
      <dgm:spPr/>
    </dgm:pt>
    <dgm:pt modelId="{731291C3-2442-496A-8C98-1B11B741C7E7}" type="pres">
      <dgm:prSet presAssocID="{32B77178-8A80-405B-8506-B0838460BAF5}" presName="compNode" presStyleCnt="0"/>
      <dgm:spPr/>
    </dgm:pt>
    <dgm:pt modelId="{3015AD5B-43F7-451E-AF51-6482C5E97B3E}" type="pres">
      <dgm:prSet presAssocID="{32B77178-8A80-405B-8506-B0838460BAF5}" presName="aNode" presStyleLbl="bgShp" presStyleIdx="1" presStyleCnt="3"/>
      <dgm:spPr/>
      <dgm:t>
        <a:bodyPr/>
        <a:lstStyle/>
        <a:p>
          <a:endParaRPr lang="hu-HU"/>
        </a:p>
      </dgm:t>
    </dgm:pt>
    <dgm:pt modelId="{1ED918B7-CC06-47AB-9448-0F982DF05B9A}" type="pres">
      <dgm:prSet presAssocID="{32B77178-8A80-405B-8506-B0838460BAF5}" presName="textNode" presStyleLbl="bgShp" presStyleIdx="1" presStyleCnt="3"/>
      <dgm:spPr/>
      <dgm:t>
        <a:bodyPr/>
        <a:lstStyle/>
        <a:p>
          <a:endParaRPr lang="hu-HU"/>
        </a:p>
      </dgm:t>
    </dgm:pt>
    <dgm:pt modelId="{15AAA16C-C12B-40EE-8A4E-764C28B44090}" type="pres">
      <dgm:prSet presAssocID="{32B77178-8A80-405B-8506-B0838460BAF5}" presName="compChildNode" presStyleCnt="0"/>
      <dgm:spPr/>
    </dgm:pt>
    <dgm:pt modelId="{78AE7070-241C-4897-BCB5-45825AF060B1}" type="pres">
      <dgm:prSet presAssocID="{32B77178-8A80-405B-8506-B0838460BAF5}" presName="theInnerList" presStyleCnt="0"/>
      <dgm:spPr/>
    </dgm:pt>
    <dgm:pt modelId="{5E04066E-FCA5-496F-9F2F-ADFEC4D17DEB}" type="pres">
      <dgm:prSet presAssocID="{BFB14645-433F-4698-9B08-4EC7B0AFFED6}" presName="childNode" presStyleLbl="node1" presStyleIdx="5" presStyleCnt="13">
        <dgm:presLayoutVars>
          <dgm:bulletEnabled val="1"/>
        </dgm:presLayoutVars>
      </dgm:prSet>
      <dgm:spPr/>
      <dgm:t>
        <a:bodyPr/>
        <a:lstStyle/>
        <a:p>
          <a:endParaRPr lang="hu-HU"/>
        </a:p>
      </dgm:t>
    </dgm:pt>
    <dgm:pt modelId="{E60CD431-A58F-4FF2-B2E3-C2ACB5DF9C99}" type="pres">
      <dgm:prSet presAssocID="{BFB14645-433F-4698-9B08-4EC7B0AFFED6}" presName="aSpace2" presStyleCnt="0"/>
      <dgm:spPr/>
    </dgm:pt>
    <dgm:pt modelId="{CCEA939A-FE20-432F-A364-344EBA972FDE}" type="pres">
      <dgm:prSet presAssocID="{F1D3ADFE-2457-4677-967E-3D5E611BD8A8}" presName="childNode" presStyleLbl="node1" presStyleIdx="6" presStyleCnt="13">
        <dgm:presLayoutVars>
          <dgm:bulletEnabled val="1"/>
        </dgm:presLayoutVars>
      </dgm:prSet>
      <dgm:spPr/>
      <dgm:t>
        <a:bodyPr/>
        <a:lstStyle/>
        <a:p>
          <a:endParaRPr lang="hu-HU"/>
        </a:p>
      </dgm:t>
    </dgm:pt>
    <dgm:pt modelId="{BE89B4FE-EA03-4E0A-81A6-A3EC2D8889F1}" type="pres">
      <dgm:prSet presAssocID="{F1D3ADFE-2457-4677-967E-3D5E611BD8A8}" presName="aSpace2" presStyleCnt="0"/>
      <dgm:spPr/>
    </dgm:pt>
    <dgm:pt modelId="{ADCFE5F4-3A46-4A5F-9797-250A4956B49E}" type="pres">
      <dgm:prSet presAssocID="{9818E706-76FE-408E-AB30-E82AD351D378}" presName="childNode" presStyleLbl="node1" presStyleIdx="7" presStyleCnt="13">
        <dgm:presLayoutVars>
          <dgm:bulletEnabled val="1"/>
        </dgm:presLayoutVars>
      </dgm:prSet>
      <dgm:spPr/>
      <dgm:t>
        <a:bodyPr/>
        <a:lstStyle/>
        <a:p>
          <a:endParaRPr lang="hu-HU"/>
        </a:p>
      </dgm:t>
    </dgm:pt>
    <dgm:pt modelId="{EAB900C2-0991-4447-9915-CF0E1A1D7E9C}" type="pres">
      <dgm:prSet presAssocID="{9818E706-76FE-408E-AB30-E82AD351D378}" presName="aSpace2" presStyleCnt="0"/>
      <dgm:spPr/>
    </dgm:pt>
    <dgm:pt modelId="{A7792B7B-86D7-445A-B5B9-6CA73559A01D}" type="pres">
      <dgm:prSet presAssocID="{12AFBB48-02A9-48B8-BE0E-5FABA9D69925}" presName="childNode" presStyleLbl="node1" presStyleIdx="8" presStyleCnt="13">
        <dgm:presLayoutVars>
          <dgm:bulletEnabled val="1"/>
        </dgm:presLayoutVars>
      </dgm:prSet>
      <dgm:spPr/>
      <dgm:t>
        <a:bodyPr/>
        <a:lstStyle/>
        <a:p>
          <a:endParaRPr lang="hu-HU"/>
        </a:p>
      </dgm:t>
    </dgm:pt>
    <dgm:pt modelId="{84176D9D-9FB1-4B29-8843-1C80693776E6}" type="pres">
      <dgm:prSet presAssocID="{32B77178-8A80-405B-8506-B0838460BAF5}" presName="aSpace" presStyleCnt="0"/>
      <dgm:spPr/>
    </dgm:pt>
    <dgm:pt modelId="{915FC986-B11D-4C9F-85C5-F46685DF87F8}" type="pres">
      <dgm:prSet presAssocID="{83A03286-F24D-4577-972F-6F3ABAB43229}" presName="compNode" presStyleCnt="0"/>
      <dgm:spPr/>
    </dgm:pt>
    <dgm:pt modelId="{7A63E189-489A-4F93-B151-FE417448C596}" type="pres">
      <dgm:prSet presAssocID="{83A03286-F24D-4577-972F-6F3ABAB43229}" presName="aNode" presStyleLbl="bgShp" presStyleIdx="2" presStyleCnt="3"/>
      <dgm:spPr/>
      <dgm:t>
        <a:bodyPr/>
        <a:lstStyle/>
        <a:p>
          <a:endParaRPr lang="hu-HU"/>
        </a:p>
      </dgm:t>
    </dgm:pt>
    <dgm:pt modelId="{66F7D68F-D270-4C52-A74D-59810CA775B5}" type="pres">
      <dgm:prSet presAssocID="{83A03286-F24D-4577-972F-6F3ABAB43229}" presName="textNode" presStyleLbl="bgShp" presStyleIdx="2" presStyleCnt="3"/>
      <dgm:spPr/>
      <dgm:t>
        <a:bodyPr/>
        <a:lstStyle/>
        <a:p>
          <a:endParaRPr lang="hu-HU"/>
        </a:p>
      </dgm:t>
    </dgm:pt>
    <dgm:pt modelId="{110B924E-E130-4A33-8B2E-3AE5DC5004D0}" type="pres">
      <dgm:prSet presAssocID="{83A03286-F24D-4577-972F-6F3ABAB43229}" presName="compChildNode" presStyleCnt="0"/>
      <dgm:spPr/>
    </dgm:pt>
    <dgm:pt modelId="{D77B58AC-BD63-4581-9BAC-D4515A34ED84}" type="pres">
      <dgm:prSet presAssocID="{83A03286-F24D-4577-972F-6F3ABAB43229}" presName="theInnerList" presStyleCnt="0"/>
      <dgm:spPr/>
    </dgm:pt>
    <dgm:pt modelId="{F62C157D-7612-4750-BAFD-8D16B490FAB4}" type="pres">
      <dgm:prSet presAssocID="{11CDFF57-B905-41A1-B9F1-3F3543494AFC}" presName="childNode" presStyleLbl="node1" presStyleIdx="9" presStyleCnt="13">
        <dgm:presLayoutVars>
          <dgm:bulletEnabled val="1"/>
        </dgm:presLayoutVars>
      </dgm:prSet>
      <dgm:spPr/>
      <dgm:t>
        <a:bodyPr/>
        <a:lstStyle/>
        <a:p>
          <a:endParaRPr lang="hu-HU"/>
        </a:p>
      </dgm:t>
    </dgm:pt>
    <dgm:pt modelId="{45361A98-67D3-4211-9A4C-9FEAA4EF3FFE}" type="pres">
      <dgm:prSet presAssocID="{11CDFF57-B905-41A1-B9F1-3F3543494AFC}" presName="aSpace2" presStyleCnt="0"/>
      <dgm:spPr/>
    </dgm:pt>
    <dgm:pt modelId="{10838F49-7DBA-4697-A4AB-96A095CB0097}" type="pres">
      <dgm:prSet presAssocID="{13E7F915-3C10-426E-B07E-106E001676B9}" presName="childNode" presStyleLbl="node1" presStyleIdx="10" presStyleCnt="13">
        <dgm:presLayoutVars>
          <dgm:bulletEnabled val="1"/>
        </dgm:presLayoutVars>
      </dgm:prSet>
      <dgm:spPr/>
      <dgm:t>
        <a:bodyPr/>
        <a:lstStyle/>
        <a:p>
          <a:endParaRPr lang="hu-HU"/>
        </a:p>
      </dgm:t>
    </dgm:pt>
    <dgm:pt modelId="{5D84F035-7C21-44A3-BC12-4B1F32FD2BC1}" type="pres">
      <dgm:prSet presAssocID="{13E7F915-3C10-426E-B07E-106E001676B9}" presName="aSpace2" presStyleCnt="0"/>
      <dgm:spPr/>
    </dgm:pt>
    <dgm:pt modelId="{09A8DB90-43A0-42C4-A6B9-0AEA2927CB29}" type="pres">
      <dgm:prSet presAssocID="{ADB6530D-FC84-4C5B-A73C-050CE1839AD3}" presName="childNode" presStyleLbl="node1" presStyleIdx="11" presStyleCnt="13">
        <dgm:presLayoutVars>
          <dgm:bulletEnabled val="1"/>
        </dgm:presLayoutVars>
      </dgm:prSet>
      <dgm:spPr/>
      <dgm:t>
        <a:bodyPr/>
        <a:lstStyle/>
        <a:p>
          <a:endParaRPr lang="hu-HU"/>
        </a:p>
      </dgm:t>
    </dgm:pt>
    <dgm:pt modelId="{EB4017A5-407F-462D-BFA0-2C07A0AE3FE4}" type="pres">
      <dgm:prSet presAssocID="{ADB6530D-FC84-4C5B-A73C-050CE1839AD3}" presName="aSpace2" presStyleCnt="0"/>
      <dgm:spPr/>
    </dgm:pt>
    <dgm:pt modelId="{A1183C03-64AA-4610-96D9-B4B9A529B5D2}" type="pres">
      <dgm:prSet presAssocID="{F7DACDAE-6AE6-4135-9F71-723B747DF0BE}" presName="childNode" presStyleLbl="node1" presStyleIdx="12" presStyleCnt="13">
        <dgm:presLayoutVars>
          <dgm:bulletEnabled val="1"/>
        </dgm:presLayoutVars>
      </dgm:prSet>
      <dgm:spPr/>
      <dgm:t>
        <a:bodyPr/>
        <a:lstStyle/>
        <a:p>
          <a:endParaRPr lang="hu-HU"/>
        </a:p>
      </dgm:t>
    </dgm:pt>
  </dgm:ptLst>
  <dgm:cxnLst>
    <dgm:cxn modelId="{FCC6A0FC-4D5A-47BA-9448-9FDC36B201E0}" type="presOf" srcId="{32B77178-8A80-405B-8506-B0838460BAF5}" destId="{3015AD5B-43F7-451E-AF51-6482C5E97B3E}" srcOrd="0" destOrd="0" presId="urn:microsoft.com/office/officeart/2005/8/layout/lProcess2"/>
    <dgm:cxn modelId="{B8DDBC13-CA7F-4F36-A805-A10558B7BE1F}" srcId="{9822F5B0-659F-4215-AF4C-03C8EDA386AE}" destId="{D96E4685-091B-49C7-9E0A-A8810836678B}" srcOrd="4" destOrd="0" parTransId="{43C1E4B4-60C0-4786-8306-CF9DD874EC0F}" sibTransId="{A369AFBC-79E5-4BD3-9F2A-0D0D1941A0E8}"/>
    <dgm:cxn modelId="{EAD83282-A8F5-404E-A6F0-32C68106D320}" srcId="{83A03286-F24D-4577-972F-6F3ABAB43229}" destId="{F7DACDAE-6AE6-4135-9F71-723B747DF0BE}" srcOrd="3" destOrd="0" parTransId="{24EA4FBD-FCD3-41E7-9482-C620D8FF1A91}" sibTransId="{9A262E1F-423B-4A3A-93E5-5210E0C2CFC6}"/>
    <dgm:cxn modelId="{6E9F9C24-B402-45D1-B0F7-A5888528158E}" srcId="{32B77178-8A80-405B-8506-B0838460BAF5}" destId="{F1D3ADFE-2457-4677-967E-3D5E611BD8A8}" srcOrd="1" destOrd="0" parTransId="{D7CFC6E2-02F5-45F0-ACB2-190F686DBE84}" sibTransId="{0FFE7E45-690C-4505-8841-D490A1E6C80B}"/>
    <dgm:cxn modelId="{5891D849-8CFC-410C-9AAE-8C9F4F2AE3FC}" srcId="{32B77178-8A80-405B-8506-B0838460BAF5}" destId="{9818E706-76FE-408E-AB30-E82AD351D378}" srcOrd="2" destOrd="0" parTransId="{BA128C24-46CA-4267-A777-723DE161DDF3}" sibTransId="{72386D66-8E95-4BEC-98FB-51FD0B512B30}"/>
    <dgm:cxn modelId="{15F3E460-0DF8-45D5-8CB3-4AC1DEA5B0D4}" type="presOf" srcId="{12AFBB48-02A9-48B8-BE0E-5FABA9D69925}" destId="{A7792B7B-86D7-445A-B5B9-6CA73559A01D}" srcOrd="0" destOrd="0" presId="urn:microsoft.com/office/officeart/2005/8/layout/lProcess2"/>
    <dgm:cxn modelId="{A1ADE714-5BD3-4414-AEE3-2A12BEA05FB4}" type="presOf" srcId="{CA2B5A6F-A4D7-46E0-BE3A-E72585BE7219}" destId="{9CD960A6-FBCF-4C8C-9E09-FE86B96DF278}" srcOrd="0" destOrd="0" presId="urn:microsoft.com/office/officeart/2005/8/layout/lProcess2"/>
    <dgm:cxn modelId="{751BF83E-5CE5-49C6-A24C-D9F081DFB9E6}" srcId="{32B77178-8A80-405B-8506-B0838460BAF5}" destId="{12AFBB48-02A9-48B8-BE0E-5FABA9D69925}" srcOrd="3" destOrd="0" parTransId="{252FF17F-5E20-4C73-B29F-7C35BEDF0371}" sibTransId="{E51560DA-96EA-4BB5-8416-5971125AC43E}"/>
    <dgm:cxn modelId="{E0F18C69-3F86-4448-8CBD-A4751FFF23AC}" type="presOf" srcId="{9245BAC4-FAA5-4ECF-A853-F60CB98CD1C2}" destId="{FD290F31-C5E0-4EF9-98FC-05E5179C82C3}" srcOrd="0" destOrd="0" presId="urn:microsoft.com/office/officeart/2005/8/layout/lProcess2"/>
    <dgm:cxn modelId="{06B3E9F3-8DD0-4250-94DD-98F4CB04D627}" type="presOf" srcId="{13E7F915-3C10-426E-B07E-106E001676B9}" destId="{10838F49-7DBA-4697-A4AB-96A095CB0097}" srcOrd="0" destOrd="0" presId="urn:microsoft.com/office/officeart/2005/8/layout/lProcess2"/>
    <dgm:cxn modelId="{151BB7AD-61CE-4B92-8E1D-439980DCFE72}" type="presOf" srcId="{D96E4685-091B-49C7-9E0A-A8810836678B}" destId="{57532E7B-3533-4577-A70A-354F431F3247}" srcOrd="0" destOrd="0" presId="urn:microsoft.com/office/officeart/2005/8/layout/lProcess2"/>
    <dgm:cxn modelId="{111E6E33-6DC0-4B1E-87E0-DAC99039A41D}" srcId="{83A03286-F24D-4577-972F-6F3ABAB43229}" destId="{ADB6530D-FC84-4C5B-A73C-050CE1839AD3}" srcOrd="2" destOrd="0" parTransId="{B150859F-53E2-4999-BD83-D4F301CFF1BB}" sibTransId="{DAC34DDB-4452-4F03-9911-ED80C779D92F}"/>
    <dgm:cxn modelId="{4CD7EA4A-56C4-4517-9D80-1A07E9987FA8}" srcId="{9822F5B0-659F-4215-AF4C-03C8EDA386AE}" destId="{1A2E9866-9694-4952-AB11-1116C7F41850}" srcOrd="3" destOrd="0" parTransId="{01C5C88E-D513-4B4C-BD6C-A05F4F30473C}" sibTransId="{D62FF754-9110-41A5-8A69-93DB278A3E77}"/>
    <dgm:cxn modelId="{5D1E4DF1-9392-45E5-AAE7-91AA2896A70E}" type="presOf" srcId="{9822F5B0-659F-4215-AF4C-03C8EDA386AE}" destId="{A543212D-F970-41C9-9BD5-33979C1A5F78}" srcOrd="0" destOrd="0" presId="urn:microsoft.com/office/officeart/2005/8/layout/lProcess2"/>
    <dgm:cxn modelId="{7F59875A-CAED-49A8-BC66-D409F034CDB8}" srcId="{9822F5B0-659F-4215-AF4C-03C8EDA386AE}" destId="{2E4AD065-B843-424D-87FD-0C836DC80E0C}" srcOrd="1" destOrd="0" parTransId="{7FD4D485-5EF8-44A3-977B-525CA7626FA1}" sibTransId="{B2943921-98A2-41A6-A661-122C8E50E65C}"/>
    <dgm:cxn modelId="{65153843-3A19-40E3-94EE-3E966D1AEBE6}" srcId="{83A03286-F24D-4577-972F-6F3ABAB43229}" destId="{11CDFF57-B905-41A1-B9F1-3F3543494AFC}" srcOrd="0" destOrd="0" parTransId="{5FB13697-2DF2-41B7-AD2B-DFDBBD198DF5}" sibTransId="{FD1B6980-0565-49F8-B151-41AF8B7FC877}"/>
    <dgm:cxn modelId="{0F600E08-A94A-4BCF-82F3-D1EBBFA85B0B}" type="presOf" srcId="{32B77178-8A80-405B-8506-B0838460BAF5}" destId="{1ED918B7-CC06-47AB-9448-0F982DF05B9A}" srcOrd="1" destOrd="0" presId="urn:microsoft.com/office/officeart/2005/8/layout/lProcess2"/>
    <dgm:cxn modelId="{6E1B379D-D5F8-4242-B937-CD7E0E409B68}" srcId="{32B77178-8A80-405B-8506-B0838460BAF5}" destId="{BFB14645-433F-4698-9B08-4EC7B0AFFED6}" srcOrd="0" destOrd="0" parTransId="{058D7EB5-4D92-4D32-9287-FCDBCBD9E143}" sibTransId="{0F1D3ADB-EAAE-46E8-A5A0-485ABB7064A3}"/>
    <dgm:cxn modelId="{83C445EC-77EC-496B-BBDE-0E546EAD7C3A}" type="presOf" srcId="{1A2E9866-9694-4952-AB11-1116C7F41850}" destId="{618998A1-3C74-4CBC-897E-4E2507B852A0}" srcOrd="0" destOrd="0" presId="urn:microsoft.com/office/officeart/2005/8/layout/lProcess2"/>
    <dgm:cxn modelId="{29BF60DE-D62F-4830-A0E2-9D5EDECF89AB}" type="presOf" srcId="{279B3D51-D10B-45F1-8C15-48F61F3E75C8}" destId="{2F7FC5EF-F1F2-4E01-901B-812486348C84}" srcOrd="0" destOrd="0" presId="urn:microsoft.com/office/officeart/2005/8/layout/lProcess2"/>
    <dgm:cxn modelId="{0253AD97-2376-43AD-BAD7-7E3A0AB52C3E}" type="presOf" srcId="{F1D3ADFE-2457-4677-967E-3D5E611BD8A8}" destId="{CCEA939A-FE20-432F-A364-344EBA972FDE}" srcOrd="0" destOrd="0" presId="urn:microsoft.com/office/officeart/2005/8/layout/lProcess2"/>
    <dgm:cxn modelId="{2675A659-A4DF-4959-BA97-ACB6D3BB6122}" srcId="{9245BAC4-FAA5-4ECF-A853-F60CB98CD1C2}" destId="{83A03286-F24D-4577-972F-6F3ABAB43229}" srcOrd="2" destOrd="0" parTransId="{60333929-66A9-4465-9F0F-716F6A5A7285}" sibTransId="{332EBAD5-3A79-4923-9CF0-ECCCC890F460}"/>
    <dgm:cxn modelId="{67EBE001-F989-4921-886C-C811E4D5E6D9}" type="presOf" srcId="{9818E706-76FE-408E-AB30-E82AD351D378}" destId="{ADCFE5F4-3A46-4A5F-9797-250A4956B49E}" srcOrd="0" destOrd="0" presId="urn:microsoft.com/office/officeart/2005/8/layout/lProcess2"/>
    <dgm:cxn modelId="{CBCEDDED-1100-4B27-A238-BE7FB831665E}" srcId="{83A03286-F24D-4577-972F-6F3ABAB43229}" destId="{13E7F915-3C10-426E-B07E-106E001676B9}" srcOrd="1" destOrd="0" parTransId="{5736714C-D1A8-45A0-B1BC-F417992A087D}" sibTransId="{9832DB13-0F0F-41C9-9B75-462D8FCBEAA0}"/>
    <dgm:cxn modelId="{3302BFBA-912F-4845-931D-37B78297DD2B}" type="presOf" srcId="{F7DACDAE-6AE6-4135-9F71-723B747DF0BE}" destId="{A1183C03-64AA-4610-96D9-B4B9A529B5D2}" srcOrd="0" destOrd="0" presId="urn:microsoft.com/office/officeart/2005/8/layout/lProcess2"/>
    <dgm:cxn modelId="{EC4C7691-1C95-4C76-AF4F-2142E53128DE}" type="presOf" srcId="{ADB6530D-FC84-4C5B-A73C-050CE1839AD3}" destId="{09A8DB90-43A0-42C4-A6B9-0AEA2927CB29}" srcOrd="0" destOrd="0" presId="urn:microsoft.com/office/officeart/2005/8/layout/lProcess2"/>
    <dgm:cxn modelId="{07796A94-95EF-46BB-A053-E07C5C801086}" srcId="{9822F5B0-659F-4215-AF4C-03C8EDA386AE}" destId="{279B3D51-D10B-45F1-8C15-48F61F3E75C8}" srcOrd="0" destOrd="0" parTransId="{FB1B80C1-D8D8-4E5A-A05F-5001F3F753EF}" sibTransId="{4F859F88-816A-484C-93BC-11529EBF4A6F}"/>
    <dgm:cxn modelId="{B17B000D-D038-4A6E-A358-88E8E658CB34}" srcId="{9245BAC4-FAA5-4ECF-A853-F60CB98CD1C2}" destId="{9822F5B0-659F-4215-AF4C-03C8EDA386AE}" srcOrd="0" destOrd="0" parTransId="{5DFD33E1-5FD4-48FC-B4F5-BAC4D3762686}" sibTransId="{12AA7229-DD3D-433D-BB4E-7D907BEB962B}"/>
    <dgm:cxn modelId="{FE005B39-884F-4548-A8C2-CE0E0DB55D51}" srcId="{9822F5B0-659F-4215-AF4C-03C8EDA386AE}" destId="{CA2B5A6F-A4D7-46E0-BE3A-E72585BE7219}" srcOrd="2" destOrd="0" parTransId="{3907ED52-F49A-4269-944B-EE2671229CA5}" sibTransId="{F1C523D2-B376-48B5-867B-29B13B01C512}"/>
    <dgm:cxn modelId="{658AEF8D-7C4B-4BEA-85D2-7B044F2CEB07}" type="presOf" srcId="{11CDFF57-B905-41A1-B9F1-3F3543494AFC}" destId="{F62C157D-7612-4750-BAFD-8D16B490FAB4}" srcOrd="0" destOrd="0" presId="urn:microsoft.com/office/officeart/2005/8/layout/lProcess2"/>
    <dgm:cxn modelId="{91B659C2-6212-45DC-9C88-C19A79E8AAF1}" type="presOf" srcId="{BFB14645-433F-4698-9B08-4EC7B0AFFED6}" destId="{5E04066E-FCA5-496F-9F2F-ADFEC4D17DEB}" srcOrd="0" destOrd="0" presId="urn:microsoft.com/office/officeart/2005/8/layout/lProcess2"/>
    <dgm:cxn modelId="{EB7CFE85-69F0-41F3-90C3-302641A924CE}" type="presOf" srcId="{2E4AD065-B843-424D-87FD-0C836DC80E0C}" destId="{2670BB2B-0EBE-4566-87F2-EEDC57E961A5}" srcOrd="0" destOrd="0" presId="urn:microsoft.com/office/officeart/2005/8/layout/lProcess2"/>
    <dgm:cxn modelId="{2DCAB791-7A12-4329-B186-FBBB232BC6DB}" srcId="{9245BAC4-FAA5-4ECF-A853-F60CB98CD1C2}" destId="{32B77178-8A80-405B-8506-B0838460BAF5}" srcOrd="1" destOrd="0" parTransId="{C888F043-3B2D-4C45-9DFE-8C320BA54990}" sibTransId="{B501AD4D-24CF-4D15-865C-CE9A7EF339A5}"/>
    <dgm:cxn modelId="{D42E5064-037C-4CD0-8A98-2AE1A7D5CB00}" type="presOf" srcId="{83A03286-F24D-4577-972F-6F3ABAB43229}" destId="{66F7D68F-D270-4C52-A74D-59810CA775B5}" srcOrd="1" destOrd="0" presId="urn:microsoft.com/office/officeart/2005/8/layout/lProcess2"/>
    <dgm:cxn modelId="{0FCD217F-BFBA-49D4-B2E0-10C5F0D369AA}" type="presOf" srcId="{83A03286-F24D-4577-972F-6F3ABAB43229}" destId="{7A63E189-489A-4F93-B151-FE417448C596}" srcOrd="0" destOrd="0" presId="urn:microsoft.com/office/officeart/2005/8/layout/lProcess2"/>
    <dgm:cxn modelId="{27D51D6B-5009-47D1-928A-6267227CCDAE}" type="presOf" srcId="{9822F5B0-659F-4215-AF4C-03C8EDA386AE}" destId="{AD23B27D-18C0-452F-9630-44B573BA47F5}" srcOrd="1" destOrd="0" presId="urn:microsoft.com/office/officeart/2005/8/layout/lProcess2"/>
    <dgm:cxn modelId="{4B14BEB6-0548-49A5-89A7-7C6A7580904A}" type="presParOf" srcId="{FD290F31-C5E0-4EF9-98FC-05E5179C82C3}" destId="{0B35585F-A60B-4C43-8297-28BBA7293B8C}" srcOrd="0" destOrd="0" presId="urn:microsoft.com/office/officeart/2005/8/layout/lProcess2"/>
    <dgm:cxn modelId="{93F9B9AC-BD27-4872-AACD-89C1BCA75241}" type="presParOf" srcId="{0B35585F-A60B-4C43-8297-28BBA7293B8C}" destId="{A543212D-F970-41C9-9BD5-33979C1A5F78}" srcOrd="0" destOrd="0" presId="urn:microsoft.com/office/officeart/2005/8/layout/lProcess2"/>
    <dgm:cxn modelId="{730E2CCA-B1AC-4F14-B13F-A72723943FE2}" type="presParOf" srcId="{0B35585F-A60B-4C43-8297-28BBA7293B8C}" destId="{AD23B27D-18C0-452F-9630-44B573BA47F5}" srcOrd="1" destOrd="0" presId="urn:microsoft.com/office/officeart/2005/8/layout/lProcess2"/>
    <dgm:cxn modelId="{87C29DAD-2C8A-455C-BD55-2EB7FAE2AF1B}" type="presParOf" srcId="{0B35585F-A60B-4C43-8297-28BBA7293B8C}" destId="{7E640A1C-74FB-4D85-983A-1E34EDE4AA2B}" srcOrd="2" destOrd="0" presId="urn:microsoft.com/office/officeart/2005/8/layout/lProcess2"/>
    <dgm:cxn modelId="{F150FB71-AEEA-49CB-9DCD-E38F7208B30B}" type="presParOf" srcId="{7E640A1C-74FB-4D85-983A-1E34EDE4AA2B}" destId="{5E0993E4-6B3B-4DAB-A3FE-985C7099888A}" srcOrd="0" destOrd="0" presId="urn:microsoft.com/office/officeart/2005/8/layout/lProcess2"/>
    <dgm:cxn modelId="{597D0BA7-4A08-424D-9624-70E4C7C939CD}" type="presParOf" srcId="{5E0993E4-6B3B-4DAB-A3FE-985C7099888A}" destId="{2F7FC5EF-F1F2-4E01-901B-812486348C84}" srcOrd="0" destOrd="0" presId="urn:microsoft.com/office/officeart/2005/8/layout/lProcess2"/>
    <dgm:cxn modelId="{92A96879-BD9D-4EAE-8BB6-A6CCF920F77E}" type="presParOf" srcId="{5E0993E4-6B3B-4DAB-A3FE-985C7099888A}" destId="{0E4C3E01-49E2-4509-BA5A-23EDAB2A1E40}" srcOrd="1" destOrd="0" presId="urn:microsoft.com/office/officeart/2005/8/layout/lProcess2"/>
    <dgm:cxn modelId="{8278E0A1-E1D1-4330-AE4A-7E5E5BF5D4DD}" type="presParOf" srcId="{5E0993E4-6B3B-4DAB-A3FE-985C7099888A}" destId="{2670BB2B-0EBE-4566-87F2-EEDC57E961A5}" srcOrd="2" destOrd="0" presId="urn:microsoft.com/office/officeart/2005/8/layout/lProcess2"/>
    <dgm:cxn modelId="{8B5F06A0-8208-4BA1-A5BC-C5476D142B4B}" type="presParOf" srcId="{5E0993E4-6B3B-4DAB-A3FE-985C7099888A}" destId="{1AD9C520-CF2A-4548-A0EC-A1A2DA83B36E}" srcOrd="3" destOrd="0" presId="urn:microsoft.com/office/officeart/2005/8/layout/lProcess2"/>
    <dgm:cxn modelId="{35105762-8B42-4612-98BF-9E4C1464B0F6}" type="presParOf" srcId="{5E0993E4-6B3B-4DAB-A3FE-985C7099888A}" destId="{9CD960A6-FBCF-4C8C-9E09-FE86B96DF278}" srcOrd="4" destOrd="0" presId="urn:microsoft.com/office/officeart/2005/8/layout/lProcess2"/>
    <dgm:cxn modelId="{5F407317-9CA2-498A-9FE9-3B83B6DF8743}" type="presParOf" srcId="{5E0993E4-6B3B-4DAB-A3FE-985C7099888A}" destId="{1FBFB580-3BA8-48BC-90B8-1737AF2E6F9F}" srcOrd="5" destOrd="0" presId="urn:microsoft.com/office/officeart/2005/8/layout/lProcess2"/>
    <dgm:cxn modelId="{8E999AAA-FFA3-40BC-ABCC-BD72A8A127CF}" type="presParOf" srcId="{5E0993E4-6B3B-4DAB-A3FE-985C7099888A}" destId="{618998A1-3C74-4CBC-897E-4E2507B852A0}" srcOrd="6" destOrd="0" presId="urn:microsoft.com/office/officeart/2005/8/layout/lProcess2"/>
    <dgm:cxn modelId="{C913C299-6488-49C0-A3D5-13BF3F931927}" type="presParOf" srcId="{5E0993E4-6B3B-4DAB-A3FE-985C7099888A}" destId="{7D2FA1B2-B5C1-49F2-854C-BEF9D5B6C036}" srcOrd="7" destOrd="0" presId="urn:microsoft.com/office/officeart/2005/8/layout/lProcess2"/>
    <dgm:cxn modelId="{DA77C2B1-D1EF-45A6-B73F-72C126B1A2C8}" type="presParOf" srcId="{5E0993E4-6B3B-4DAB-A3FE-985C7099888A}" destId="{57532E7B-3533-4577-A70A-354F431F3247}" srcOrd="8" destOrd="0" presId="urn:microsoft.com/office/officeart/2005/8/layout/lProcess2"/>
    <dgm:cxn modelId="{90C73464-1128-4530-BC63-D6391CB010DA}" type="presParOf" srcId="{FD290F31-C5E0-4EF9-98FC-05E5179C82C3}" destId="{4DFDFCDD-E343-4724-9B2B-C5C1E81CCAE1}" srcOrd="1" destOrd="0" presId="urn:microsoft.com/office/officeart/2005/8/layout/lProcess2"/>
    <dgm:cxn modelId="{3A3C445A-F91C-451D-92C5-F2153D3F4350}" type="presParOf" srcId="{FD290F31-C5E0-4EF9-98FC-05E5179C82C3}" destId="{731291C3-2442-496A-8C98-1B11B741C7E7}" srcOrd="2" destOrd="0" presId="urn:microsoft.com/office/officeart/2005/8/layout/lProcess2"/>
    <dgm:cxn modelId="{7A7229F1-3D1F-41F0-9A5B-63419F1CD54B}" type="presParOf" srcId="{731291C3-2442-496A-8C98-1B11B741C7E7}" destId="{3015AD5B-43F7-451E-AF51-6482C5E97B3E}" srcOrd="0" destOrd="0" presId="urn:microsoft.com/office/officeart/2005/8/layout/lProcess2"/>
    <dgm:cxn modelId="{62278EA7-E6E3-4691-8978-A1F03E97B2F2}" type="presParOf" srcId="{731291C3-2442-496A-8C98-1B11B741C7E7}" destId="{1ED918B7-CC06-47AB-9448-0F982DF05B9A}" srcOrd="1" destOrd="0" presId="urn:microsoft.com/office/officeart/2005/8/layout/lProcess2"/>
    <dgm:cxn modelId="{DB6FBADA-F1FA-410F-8ACF-73AA7A254B79}" type="presParOf" srcId="{731291C3-2442-496A-8C98-1B11B741C7E7}" destId="{15AAA16C-C12B-40EE-8A4E-764C28B44090}" srcOrd="2" destOrd="0" presId="urn:microsoft.com/office/officeart/2005/8/layout/lProcess2"/>
    <dgm:cxn modelId="{77FFCF25-F4E7-42CD-8B94-456EC509927B}" type="presParOf" srcId="{15AAA16C-C12B-40EE-8A4E-764C28B44090}" destId="{78AE7070-241C-4897-BCB5-45825AF060B1}" srcOrd="0" destOrd="0" presId="urn:microsoft.com/office/officeart/2005/8/layout/lProcess2"/>
    <dgm:cxn modelId="{78FCFB9D-8081-4EBE-B579-CC0DBEE0C6AA}" type="presParOf" srcId="{78AE7070-241C-4897-BCB5-45825AF060B1}" destId="{5E04066E-FCA5-496F-9F2F-ADFEC4D17DEB}" srcOrd="0" destOrd="0" presId="urn:microsoft.com/office/officeart/2005/8/layout/lProcess2"/>
    <dgm:cxn modelId="{B9F2B212-9B41-4874-A11B-D6B1E6D8031F}" type="presParOf" srcId="{78AE7070-241C-4897-BCB5-45825AF060B1}" destId="{E60CD431-A58F-4FF2-B2E3-C2ACB5DF9C99}" srcOrd="1" destOrd="0" presId="urn:microsoft.com/office/officeart/2005/8/layout/lProcess2"/>
    <dgm:cxn modelId="{3C03BCF5-D20B-437E-B175-79416210EE8E}" type="presParOf" srcId="{78AE7070-241C-4897-BCB5-45825AF060B1}" destId="{CCEA939A-FE20-432F-A364-344EBA972FDE}" srcOrd="2" destOrd="0" presId="urn:microsoft.com/office/officeart/2005/8/layout/lProcess2"/>
    <dgm:cxn modelId="{314C02C0-096F-448D-865B-C771A5CAD425}" type="presParOf" srcId="{78AE7070-241C-4897-BCB5-45825AF060B1}" destId="{BE89B4FE-EA03-4E0A-81A6-A3EC2D8889F1}" srcOrd="3" destOrd="0" presId="urn:microsoft.com/office/officeart/2005/8/layout/lProcess2"/>
    <dgm:cxn modelId="{0BAD26CB-0DEB-4F89-BDDD-52E08DBB61B3}" type="presParOf" srcId="{78AE7070-241C-4897-BCB5-45825AF060B1}" destId="{ADCFE5F4-3A46-4A5F-9797-250A4956B49E}" srcOrd="4" destOrd="0" presId="urn:microsoft.com/office/officeart/2005/8/layout/lProcess2"/>
    <dgm:cxn modelId="{EA2E8BB2-5E34-49FC-9687-074EA0BE9A5B}" type="presParOf" srcId="{78AE7070-241C-4897-BCB5-45825AF060B1}" destId="{EAB900C2-0991-4447-9915-CF0E1A1D7E9C}" srcOrd="5" destOrd="0" presId="urn:microsoft.com/office/officeart/2005/8/layout/lProcess2"/>
    <dgm:cxn modelId="{BFDDBB8C-CAB6-4B4D-9A50-8E77859C1840}" type="presParOf" srcId="{78AE7070-241C-4897-BCB5-45825AF060B1}" destId="{A7792B7B-86D7-445A-B5B9-6CA73559A01D}" srcOrd="6" destOrd="0" presId="urn:microsoft.com/office/officeart/2005/8/layout/lProcess2"/>
    <dgm:cxn modelId="{FD2E6DA8-A8CB-49EC-99D3-44DB3C34677E}" type="presParOf" srcId="{FD290F31-C5E0-4EF9-98FC-05E5179C82C3}" destId="{84176D9D-9FB1-4B29-8843-1C80693776E6}" srcOrd="3" destOrd="0" presId="urn:microsoft.com/office/officeart/2005/8/layout/lProcess2"/>
    <dgm:cxn modelId="{05E723A2-0532-4751-86D3-083B8F8F5D11}" type="presParOf" srcId="{FD290F31-C5E0-4EF9-98FC-05E5179C82C3}" destId="{915FC986-B11D-4C9F-85C5-F46685DF87F8}" srcOrd="4" destOrd="0" presId="urn:microsoft.com/office/officeart/2005/8/layout/lProcess2"/>
    <dgm:cxn modelId="{D8DED914-A9F7-4405-A3E8-10B3D2BEE9F2}" type="presParOf" srcId="{915FC986-B11D-4C9F-85C5-F46685DF87F8}" destId="{7A63E189-489A-4F93-B151-FE417448C596}" srcOrd="0" destOrd="0" presId="urn:microsoft.com/office/officeart/2005/8/layout/lProcess2"/>
    <dgm:cxn modelId="{00E72759-5B5F-4463-BA7D-B7B2806ECEB0}" type="presParOf" srcId="{915FC986-B11D-4C9F-85C5-F46685DF87F8}" destId="{66F7D68F-D270-4C52-A74D-59810CA775B5}" srcOrd="1" destOrd="0" presId="urn:microsoft.com/office/officeart/2005/8/layout/lProcess2"/>
    <dgm:cxn modelId="{FEA47B5F-0D59-46F0-B2A7-3B88AC7B53B5}" type="presParOf" srcId="{915FC986-B11D-4C9F-85C5-F46685DF87F8}" destId="{110B924E-E130-4A33-8B2E-3AE5DC5004D0}" srcOrd="2" destOrd="0" presId="urn:microsoft.com/office/officeart/2005/8/layout/lProcess2"/>
    <dgm:cxn modelId="{C64F5BB4-137D-4616-AECA-D8626F8AA4F9}" type="presParOf" srcId="{110B924E-E130-4A33-8B2E-3AE5DC5004D0}" destId="{D77B58AC-BD63-4581-9BAC-D4515A34ED84}" srcOrd="0" destOrd="0" presId="urn:microsoft.com/office/officeart/2005/8/layout/lProcess2"/>
    <dgm:cxn modelId="{24CDC3BD-EF20-48F7-81E4-7A45EA3AE9FE}" type="presParOf" srcId="{D77B58AC-BD63-4581-9BAC-D4515A34ED84}" destId="{F62C157D-7612-4750-BAFD-8D16B490FAB4}" srcOrd="0" destOrd="0" presId="urn:microsoft.com/office/officeart/2005/8/layout/lProcess2"/>
    <dgm:cxn modelId="{87FB2320-AC3E-4C83-9F61-B2BC52582A6B}" type="presParOf" srcId="{D77B58AC-BD63-4581-9BAC-D4515A34ED84}" destId="{45361A98-67D3-4211-9A4C-9FEAA4EF3FFE}" srcOrd="1" destOrd="0" presId="urn:microsoft.com/office/officeart/2005/8/layout/lProcess2"/>
    <dgm:cxn modelId="{CD8FBE60-31CC-4E25-97ED-6A2E55B39819}" type="presParOf" srcId="{D77B58AC-BD63-4581-9BAC-D4515A34ED84}" destId="{10838F49-7DBA-4697-A4AB-96A095CB0097}" srcOrd="2" destOrd="0" presId="urn:microsoft.com/office/officeart/2005/8/layout/lProcess2"/>
    <dgm:cxn modelId="{8C958340-0987-481F-B56C-D573DEF00656}" type="presParOf" srcId="{D77B58AC-BD63-4581-9BAC-D4515A34ED84}" destId="{5D84F035-7C21-44A3-BC12-4B1F32FD2BC1}" srcOrd="3" destOrd="0" presId="urn:microsoft.com/office/officeart/2005/8/layout/lProcess2"/>
    <dgm:cxn modelId="{D91BD5F2-4787-45A3-BF4A-9BF00AFFBFB9}" type="presParOf" srcId="{D77B58AC-BD63-4581-9BAC-D4515A34ED84}" destId="{09A8DB90-43A0-42C4-A6B9-0AEA2927CB29}" srcOrd="4" destOrd="0" presId="urn:microsoft.com/office/officeart/2005/8/layout/lProcess2"/>
    <dgm:cxn modelId="{0BAC460D-5E6C-45FC-812F-648F5A0BCEA7}" type="presParOf" srcId="{D77B58AC-BD63-4581-9BAC-D4515A34ED84}" destId="{EB4017A5-407F-462D-BFA0-2C07A0AE3FE4}" srcOrd="5" destOrd="0" presId="urn:microsoft.com/office/officeart/2005/8/layout/lProcess2"/>
    <dgm:cxn modelId="{C005FA47-0C0F-41B2-9504-090ED05225DB}" type="presParOf" srcId="{D77B58AC-BD63-4581-9BAC-D4515A34ED84}" destId="{A1183C03-64AA-4610-96D9-B4B9A529B5D2}"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07735-D797-4443-9D84-16A6B763BCD6}">
      <dsp:nvSpPr>
        <dsp:cNvPr id="0" name=""/>
        <dsp:cNvSpPr/>
      </dsp:nvSpPr>
      <dsp:spPr>
        <a:xfrm>
          <a:off x="1334579" y="3663"/>
          <a:ext cx="2283809" cy="2283809"/>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6D12BC8B-48B6-4F7E-9D35-AB55DA4B9FB9}">
      <dsp:nvSpPr>
        <dsp:cNvPr id="0" name=""/>
        <dsp:cNvSpPr/>
      </dsp:nvSpPr>
      <dsp:spPr>
        <a:xfrm>
          <a:off x="1442614" y="99583"/>
          <a:ext cx="411085" cy="411085"/>
        </a:xfrm>
        <a:prstGeom prst="ellipse">
          <a:avLst/>
        </a:prstGeom>
        <a:solidFill>
          <a:schemeClr val="accent5">
            <a:alpha val="50000"/>
            <a:hueOff val="-1351709"/>
            <a:satOff val="-3484"/>
            <a:lumOff val="-23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F544A02F-7449-40C3-A56A-9A0338A076D4}">
      <dsp:nvSpPr>
        <dsp:cNvPr id="0" name=""/>
        <dsp:cNvSpPr/>
      </dsp:nvSpPr>
      <dsp:spPr>
        <a:xfrm>
          <a:off x="1839007" y="99583"/>
          <a:ext cx="1817163" cy="41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a:lnSpc>
              <a:spcPct val="90000"/>
            </a:lnSpc>
            <a:spcBef>
              <a:spcPct val="0"/>
            </a:spcBef>
            <a:spcAft>
              <a:spcPct val="35000"/>
            </a:spcAft>
          </a:pPr>
          <a:r>
            <a:rPr lang="hu-HU" sz="2800" kern="1200">
              <a:latin typeface="Times New Roman" panose="02020603050405020304" pitchFamily="18" charset="0"/>
              <a:cs typeface="Times New Roman" panose="02020603050405020304" pitchFamily="18" charset="0"/>
            </a:rPr>
            <a:t>Alvás</a:t>
          </a:r>
          <a:endParaRPr lang="hu-HU" sz="2800" kern="1200" dirty="0">
            <a:latin typeface="Times New Roman" panose="02020603050405020304" pitchFamily="18" charset="0"/>
            <a:cs typeface="Times New Roman" panose="02020603050405020304" pitchFamily="18" charset="0"/>
          </a:endParaRPr>
        </a:p>
      </dsp:txBody>
      <dsp:txXfrm>
        <a:off x="1839007" y="99583"/>
        <a:ext cx="1817163" cy="411085"/>
      </dsp:txXfrm>
    </dsp:sp>
    <dsp:sp modelId="{C9432988-332C-4B07-BED4-2D931946F174}">
      <dsp:nvSpPr>
        <dsp:cNvPr id="0" name=""/>
        <dsp:cNvSpPr/>
      </dsp:nvSpPr>
      <dsp:spPr>
        <a:xfrm>
          <a:off x="1648156" y="510668"/>
          <a:ext cx="2198863" cy="34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hu-HU" sz="2000" kern="1200">
              <a:latin typeface="Times New Roman" panose="02020603050405020304" pitchFamily="18" charset="0"/>
              <a:cs typeface="Times New Roman" panose="02020603050405020304" pitchFamily="18" charset="0"/>
            </a:rPr>
            <a:t>regeneráció</a:t>
          </a:r>
          <a:endParaRPr lang="hu-HU" sz="2000" kern="1200" dirty="0">
            <a:latin typeface="Times New Roman" panose="02020603050405020304" pitchFamily="18" charset="0"/>
            <a:cs typeface="Times New Roman" panose="02020603050405020304" pitchFamily="18" charset="0"/>
          </a:endParaRPr>
        </a:p>
      </dsp:txBody>
      <dsp:txXfrm>
        <a:off x="1648156" y="510668"/>
        <a:ext cx="2198863" cy="347191"/>
      </dsp:txXfrm>
    </dsp:sp>
    <dsp:sp modelId="{0E5C1D0F-F627-4FBE-AE9E-43F6C9C19541}">
      <dsp:nvSpPr>
        <dsp:cNvPr id="0" name=""/>
        <dsp:cNvSpPr/>
      </dsp:nvSpPr>
      <dsp:spPr>
        <a:xfrm>
          <a:off x="1648156" y="857860"/>
          <a:ext cx="124632" cy="124632"/>
        </a:xfrm>
        <a:prstGeom prst="ellipse">
          <a:avLst/>
        </a:prstGeom>
        <a:solidFill>
          <a:schemeClr val="accent5">
            <a:alpha val="50000"/>
            <a:hueOff val="-2703417"/>
            <a:satOff val="-6968"/>
            <a:lumOff val="-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9102E277-A44D-4610-8091-5DD6B020E9F2}">
      <dsp:nvSpPr>
        <dsp:cNvPr id="0" name=""/>
        <dsp:cNvSpPr/>
      </dsp:nvSpPr>
      <dsp:spPr>
        <a:xfrm>
          <a:off x="1648156" y="982493"/>
          <a:ext cx="2198863" cy="34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hu-HU" sz="2000" kern="1200">
              <a:latin typeface="Times New Roman" panose="02020603050405020304" pitchFamily="18" charset="0"/>
              <a:cs typeface="Times New Roman" panose="02020603050405020304" pitchFamily="18" charset="0"/>
            </a:rPr>
            <a:t>adenozin</a:t>
          </a:r>
          <a:endParaRPr lang="hu-HU" sz="2000" kern="1200" dirty="0">
            <a:latin typeface="Times New Roman" panose="02020603050405020304" pitchFamily="18" charset="0"/>
            <a:cs typeface="Times New Roman" panose="02020603050405020304" pitchFamily="18" charset="0"/>
          </a:endParaRPr>
        </a:p>
      </dsp:txBody>
      <dsp:txXfrm>
        <a:off x="1648156" y="982493"/>
        <a:ext cx="2198863" cy="347191"/>
      </dsp:txXfrm>
    </dsp:sp>
    <dsp:sp modelId="{2F54E050-7208-4093-BE99-3B3B8E027359}">
      <dsp:nvSpPr>
        <dsp:cNvPr id="0" name=""/>
        <dsp:cNvSpPr/>
      </dsp:nvSpPr>
      <dsp:spPr>
        <a:xfrm>
          <a:off x="1334579" y="2063865"/>
          <a:ext cx="2283809" cy="2283809"/>
        </a:xfrm>
        <a:prstGeom prst="ellipse">
          <a:avLst/>
        </a:prstGeom>
        <a:solidFill>
          <a:schemeClr val="accent5">
            <a:alpha val="50000"/>
            <a:hueOff val="-4055126"/>
            <a:satOff val="-10451"/>
            <a:lumOff val="-705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658DDE5C-9E79-4102-8128-9BEACDD37D1D}">
      <dsp:nvSpPr>
        <dsp:cNvPr id="0" name=""/>
        <dsp:cNvSpPr/>
      </dsp:nvSpPr>
      <dsp:spPr>
        <a:xfrm>
          <a:off x="1442614" y="2159785"/>
          <a:ext cx="411085" cy="411085"/>
        </a:xfrm>
        <a:prstGeom prst="ellipse">
          <a:avLst/>
        </a:prstGeom>
        <a:solidFill>
          <a:schemeClr val="accent5">
            <a:alpha val="50000"/>
            <a:hueOff val="-5406834"/>
            <a:satOff val="-13935"/>
            <a:lumOff val="-941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78F2384B-44BE-4771-8E40-D0E0C376551F}">
      <dsp:nvSpPr>
        <dsp:cNvPr id="0" name=""/>
        <dsp:cNvSpPr/>
      </dsp:nvSpPr>
      <dsp:spPr>
        <a:xfrm>
          <a:off x="1838325" y="2159785"/>
          <a:ext cx="1818526" cy="41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a:lnSpc>
              <a:spcPct val="90000"/>
            </a:lnSpc>
            <a:spcBef>
              <a:spcPct val="0"/>
            </a:spcBef>
            <a:spcAft>
              <a:spcPct val="35000"/>
            </a:spcAft>
          </a:pPr>
          <a:r>
            <a:rPr lang="hu-HU" sz="2800" kern="1200">
              <a:latin typeface="Times New Roman" panose="02020603050405020304" pitchFamily="18" charset="0"/>
              <a:cs typeface="Times New Roman" panose="02020603050405020304" pitchFamily="18" charset="0"/>
            </a:rPr>
            <a:t>Álmodás</a:t>
          </a:r>
          <a:endParaRPr lang="hu-HU" sz="2800" kern="1200" dirty="0">
            <a:latin typeface="Times New Roman" panose="02020603050405020304" pitchFamily="18" charset="0"/>
            <a:cs typeface="Times New Roman" panose="02020603050405020304" pitchFamily="18" charset="0"/>
          </a:endParaRPr>
        </a:p>
      </dsp:txBody>
      <dsp:txXfrm>
        <a:off x="1838325" y="2159785"/>
        <a:ext cx="1818526" cy="411085"/>
      </dsp:txXfrm>
    </dsp:sp>
    <dsp:sp modelId="{A8E2864D-A0D8-4D55-8A7B-862ED947479E}">
      <dsp:nvSpPr>
        <dsp:cNvPr id="0" name=""/>
        <dsp:cNvSpPr/>
      </dsp:nvSpPr>
      <dsp:spPr>
        <a:xfrm>
          <a:off x="1543381" y="2570871"/>
          <a:ext cx="2198863" cy="34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hu-HU" sz="2000" kern="1200">
              <a:latin typeface="Times New Roman" panose="02020603050405020304" pitchFamily="18" charset="0"/>
              <a:cs typeface="Times New Roman" panose="02020603050405020304" pitchFamily="18" charset="0"/>
            </a:rPr>
            <a:t>még nem tisztázott</a:t>
          </a:r>
          <a:endParaRPr lang="hu-HU" sz="2000" kern="1200" dirty="0">
            <a:latin typeface="Times New Roman" panose="02020603050405020304" pitchFamily="18" charset="0"/>
            <a:cs typeface="Times New Roman" panose="02020603050405020304" pitchFamily="18" charset="0"/>
          </a:endParaRPr>
        </a:p>
      </dsp:txBody>
      <dsp:txXfrm>
        <a:off x="1543381" y="2570871"/>
        <a:ext cx="2198863" cy="347191"/>
      </dsp:txXfrm>
    </dsp:sp>
    <dsp:sp modelId="{CE83CAB0-3DC2-4800-A4D8-AABDAC3842B0}">
      <dsp:nvSpPr>
        <dsp:cNvPr id="0" name=""/>
        <dsp:cNvSpPr/>
      </dsp:nvSpPr>
      <dsp:spPr>
        <a:xfrm>
          <a:off x="1648156" y="2918062"/>
          <a:ext cx="124632" cy="124632"/>
        </a:xfrm>
        <a:prstGeom prst="ellipse">
          <a:avLst/>
        </a:prstGeom>
        <a:solidFill>
          <a:schemeClr val="accent5">
            <a:alpha val="50000"/>
            <a:hueOff val="-6758543"/>
            <a:satOff val="-17419"/>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sp>
    <dsp:sp modelId="{D6BDAB72-8ECF-463E-B1AB-F1F43394E657}">
      <dsp:nvSpPr>
        <dsp:cNvPr id="0" name=""/>
        <dsp:cNvSpPr/>
      </dsp:nvSpPr>
      <dsp:spPr>
        <a:xfrm>
          <a:off x="1438605" y="3042695"/>
          <a:ext cx="2198863" cy="347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a:lnSpc>
              <a:spcPct val="90000"/>
            </a:lnSpc>
            <a:spcBef>
              <a:spcPct val="0"/>
            </a:spcBef>
            <a:spcAft>
              <a:spcPct val="35000"/>
            </a:spcAft>
          </a:pPr>
          <a:r>
            <a:rPr lang="hu-HU" sz="2000" kern="1200" dirty="0">
              <a:latin typeface="Times New Roman" panose="02020603050405020304" pitchFamily="18" charset="0"/>
              <a:cs typeface="Times New Roman" panose="02020603050405020304" pitchFamily="18" charset="0"/>
            </a:rPr>
            <a:t>szimbolikus jelentés</a:t>
          </a:r>
        </a:p>
      </dsp:txBody>
      <dsp:txXfrm>
        <a:off x="1438605" y="3042695"/>
        <a:ext cx="2198863" cy="347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7379C-1757-4A3F-9F05-61DC5733344D}">
      <dsp:nvSpPr>
        <dsp:cNvPr id="0" name=""/>
        <dsp:cNvSpPr/>
      </dsp:nvSpPr>
      <dsp:spPr>
        <a:xfrm>
          <a:off x="779222" y="0"/>
          <a:ext cx="8831189" cy="3397450"/>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BF0E604-D00F-4E51-A9B1-1CD9F6ED5533}">
      <dsp:nvSpPr>
        <dsp:cNvPr id="0" name=""/>
        <dsp:cNvSpPr/>
      </dsp:nvSpPr>
      <dsp:spPr>
        <a:xfrm>
          <a:off x="5199" y="1019235"/>
          <a:ext cx="2501020" cy="13589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hu-HU" sz="2800" kern="1200" dirty="0">
              <a:latin typeface="Times New Roman" panose="02020603050405020304" pitchFamily="18" charset="0"/>
              <a:cs typeface="Times New Roman" panose="02020603050405020304" pitchFamily="18" charset="0"/>
            </a:rPr>
            <a:t>alvás</a:t>
          </a:r>
          <a:endParaRPr lang="hu-HU" sz="2400" kern="1200" dirty="0">
            <a:latin typeface="Times New Roman" panose="02020603050405020304" pitchFamily="18" charset="0"/>
            <a:cs typeface="Times New Roman" panose="02020603050405020304" pitchFamily="18" charset="0"/>
          </a:endParaRPr>
        </a:p>
      </dsp:txBody>
      <dsp:txXfrm>
        <a:off x="71539" y="1085575"/>
        <a:ext cx="2368340" cy="1226300"/>
      </dsp:txXfrm>
    </dsp:sp>
    <dsp:sp modelId="{09754E4F-6ED3-4EAB-B26B-4583E09A48FD}">
      <dsp:nvSpPr>
        <dsp:cNvPr id="0" name=""/>
        <dsp:cNvSpPr/>
      </dsp:nvSpPr>
      <dsp:spPr>
        <a:xfrm>
          <a:off x="2631271" y="1019235"/>
          <a:ext cx="2501020" cy="135898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hu-HU" sz="2800" kern="1200" dirty="0">
              <a:latin typeface="Times New Roman" panose="02020603050405020304" pitchFamily="18" charset="0"/>
              <a:cs typeface="Times New Roman" panose="02020603050405020304" pitchFamily="18" charset="0"/>
            </a:rPr>
            <a:t>ébresztő 5 óra elteltével</a:t>
          </a:r>
        </a:p>
      </dsp:txBody>
      <dsp:txXfrm>
        <a:off x="2697611" y="1085575"/>
        <a:ext cx="2368340" cy="1226300"/>
      </dsp:txXfrm>
    </dsp:sp>
    <dsp:sp modelId="{0A509D06-D345-4BB7-9A26-A01D76C9E2E5}">
      <dsp:nvSpPr>
        <dsp:cNvPr id="0" name=""/>
        <dsp:cNvSpPr/>
      </dsp:nvSpPr>
      <dsp:spPr>
        <a:xfrm>
          <a:off x="5257343" y="1019235"/>
          <a:ext cx="2501020" cy="135898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hu-HU" sz="2500" kern="1200" dirty="0">
              <a:latin typeface="Times New Roman" panose="02020603050405020304" pitchFamily="18" charset="0"/>
              <a:cs typeface="Times New Roman" panose="02020603050405020304" pitchFamily="18" charset="0"/>
            </a:rPr>
            <a:t>30 perc ébrenlét, elfoglaltság (pl.: olvasás)</a:t>
          </a:r>
        </a:p>
      </dsp:txBody>
      <dsp:txXfrm>
        <a:off x="5323683" y="1085575"/>
        <a:ext cx="2368340" cy="1226300"/>
      </dsp:txXfrm>
    </dsp:sp>
    <dsp:sp modelId="{EC674266-A5F0-4EA3-A87D-F63C31DF6394}">
      <dsp:nvSpPr>
        <dsp:cNvPr id="0" name=""/>
        <dsp:cNvSpPr/>
      </dsp:nvSpPr>
      <dsp:spPr>
        <a:xfrm>
          <a:off x="7883414" y="1019235"/>
          <a:ext cx="2501020" cy="135898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hu-HU" sz="2800" kern="1200" dirty="0">
              <a:latin typeface="Times New Roman" panose="02020603050405020304" pitchFamily="18" charset="0"/>
              <a:cs typeface="Times New Roman" panose="02020603050405020304" pitchFamily="18" charset="0"/>
            </a:rPr>
            <a:t>visszaalvás</a:t>
          </a:r>
          <a:endParaRPr lang="hu-HU" sz="2600" kern="1200" dirty="0">
            <a:latin typeface="Times New Roman" panose="02020603050405020304" pitchFamily="18" charset="0"/>
            <a:cs typeface="Times New Roman" panose="02020603050405020304" pitchFamily="18" charset="0"/>
          </a:endParaRPr>
        </a:p>
      </dsp:txBody>
      <dsp:txXfrm>
        <a:off x="7949754" y="1085575"/>
        <a:ext cx="2368340" cy="1226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69296-E6A8-477B-A5DE-9610D266807C}">
      <dsp:nvSpPr>
        <dsp:cNvPr id="0" name=""/>
        <dsp:cNvSpPr/>
      </dsp:nvSpPr>
      <dsp:spPr>
        <a:xfrm>
          <a:off x="0" y="674629"/>
          <a:ext cx="5115491" cy="6552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u-HU" sz="2800" kern="1200" dirty="0">
              <a:latin typeface="Times New Roman" panose="02020603050405020304" pitchFamily="18" charset="0"/>
              <a:cs typeface="Times New Roman" panose="02020603050405020304" pitchFamily="18" charset="0"/>
            </a:rPr>
            <a:t>fokozatos elalvás</a:t>
          </a:r>
          <a:endParaRPr lang="en-US" sz="2800" kern="1200" dirty="0">
            <a:latin typeface="Times New Roman" panose="02020603050405020304" pitchFamily="18" charset="0"/>
            <a:cs typeface="Times New Roman" panose="02020603050405020304" pitchFamily="18" charset="0"/>
          </a:endParaRPr>
        </a:p>
      </dsp:txBody>
      <dsp:txXfrm>
        <a:off x="31984" y="706613"/>
        <a:ext cx="5051523" cy="591232"/>
      </dsp:txXfrm>
    </dsp:sp>
    <dsp:sp modelId="{D9ED483F-CFF2-4240-9E1A-094F716B0DE9}">
      <dsp:nvSpPr>
        <dsp:cNvPr id="0" name=""/>
        <dsp:cNvSpPr/>
      </dsp:nvSpPr>
      <dsp:spPr>
        <a:xfrm>
          <a:off x="0" y="1410469"/>
          <a:ext cx="5115491" cy="65520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u-HU" sz="2800" kern="1200" dirty="0">
              <a:latin typeface="Times New Roman" panose="02020603050405020304" pitchFamily="18" charset="0"/>
              <a:cs typeface="Times New Roman" panose="02020603050405020304" pitchFamily="18" charset="0"/>
            </a:rPr>
            <a:t>külvilág figyelmen kívül hagyása</a:t>
          </a:r>
          <a:endParaRPr lang="en-US" sz="2800" kern="1200" dirty="0">
            <a:latin typeface="Times New Roman" panose="02020603050405020304" pitchFamily="18" charset="0"/>
            <a:cs typeface="Times New Roman" panose="02020603050405020304" pitchFamily="18" charset="0"/>
          </a:endParaRPr>
        </a:p>
      </dsp:txBody>
      <dsp:txXfrm>
        <a:off x="31984" y="1442453"/>
        <a:ext cx="5051523" cy="591232"/>
      </dsp:txXfrm>
    </dsp:sp>
    <dsp:sp modelId="{545F063E-4730-4C1B-99B4-DBBCFBBCAF36}">
      <dsp:nvSpPr>
        <dsp:cNvPr id="0" name=""/>
        <dsp:cNvSpPr/>
      </dsp:nvSpPr>
      <dsp:spPr>
        <a:xfrm>
          <a:off x="0" y="2146309"/>
          <a:ext cx="5115491" cy="6552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u-HU" sz="2800" kern="1200" dirty="0">
              <a:latin typeface="Times New Roman" panose="02020603050405020304" pitchFamily="18" charset="0"/>
              <a:cs typeface="Times New Roman" panose="02020603050405020304" pitchFamily="18" charset="0"/>
            </a:rPr>
            <a:t>agyi ingerek előtérbe helyezése</a:t>
          </a:r>
          <a:endParaRPr lang="en-US" sz="2800" kern="1200" dirty="0">
            <a:latin typeface="Times New Roman" panose="02020603050405020304" pitchFamily="18" charset="0"/>
            <a:cs typeface="Times New Roman" panose="02020603050405020304" pitchFamily="18" charset="0"/>
          </a:endParaRPr>
        </a:p>
      </dsp:txBody>
      <dsp:txXfrm>
        <a:off x="31984" y="2178293"/>
        <a:ext cx="5051523" cy="591232"/>
      </dsp:txXfrm>
    </dsp:sp>
    <dsp:sp modelId="{5177A862-35AC-4D09-8511-D8AB64F30E0A}">
      <dsp:nvSpPr>
        <dsp:cNvPr id="0" name=""/>
        <dsp:cNvSpPr/>
      </dsp:nvSpPr>
      <dsp:spPr>
        <a:xfrm>
          <a:off x="0" y="2882149"/>
          <a:ext cx="5115491" cy="65520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u-HU" sz="2800" kern="1200" dirty="0">
              <a:latin typeface="Times New Roman" panose="02020603050405020304" pitchFamily="18" charset="0"/>
              <a:cs typeface="Times New Roman" panose="02020603050405020304" pitchFamily="18" charset="0"/>
            </a:rPr>
            <a:t>REM fázis</a:t>
          </a:r>
          <a:endParaRPr lang="en-US" sz="2800" kern="1200" dirty="0">
            <a:latin typeface="Times New Roman" panose="02020603050405020304" pitchFamily="18" charset="0"/>
            <a:cs typeface="Times New Roman" panose="02020603050405020304" pitchFamily="18" charset="0"/>
          </a:endParaRPr>
        </a:p>
      </dsp:txBody>
      <dsp:txXfrm>
        <a:off x="31984" y="2914133"/>
        <a:ext cx="5051523" cy="591232"/>
      </dsp:txXfrm>
    </dsp:sp>
    <dsp:sp modelId="{6AD71A3B-4DB3-4A62-9FB4-01E8B313FC53}">
      <dsp:nvSpPr>
        <dsp:cNvPr id="0" name=""/>
        <dsp:cNvSpPr/>
      </dsp:nvSpPr>
      <dsp:spPr>
        <a:xfrm>
          <a:off x="0" y="3617988"/>
          <a:ext cx="5115491" cy="655200"/>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hu-HU" sz="2800" kern="1200" dirty="0">
              <a:latin typeface="Times New Roman" panose="02020603050405020304" pitchFamily="18" charset="0"/>
              <a:cs typeface="Times New Roman" panose="02020603050405020304" pitchFamily="18" charset="0"/>
            </a:rPr>
            <a:t>veszélye: alvásparalízis</a:t>
          </a:r>
          <a:endParaRPr lang="en-US" sz="2800" kern="1200" dirty="0">
            <a:latin typeface="Times New Roman" panose="02020603050405020304" pitchFamily="18" charset="0"/>
            <a:cs typeface="Times New Roman" panose="02020603050405020304" pitchFamily="18" charset="0"/>
          </a:endParaRPr>
        </a:p>
      </dsp:txBody>
      <dsp:txXfrm>
        <a:off x="31984" y="3649972"/>
        <a:ext cx="5051523" cy="591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1AF77-F899-43E8-B713-304764268A66}">
      <dsp:nvSpPr>
        <dsp:cNvPr id="0" name=""/>
        <dsp:cNvSpPr/>
      </dsp:nvSpPr>
      <dsp:spPr>
        <a:xfrm rot="16200000">
          <a:off x="232410" y="1657288"/>
          <a:ext cx="3087326" cy="1886683"/>
        </a:xfrm>
        <a:prstGeom prst="round2SameRect">
          <a:avLst>
            <a:gd name="adj1" fmla="val 16670"/>
            <a:gd name="adj2" fmla="val 0"/>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06680" tIns="177800" rIns="160020" bIns="177800" numCol="1" spcCol="1270" anchor="ctr" anchorCtr="0">
          <a:noAutofit/>
        </a:bodyPr>
        <a:lstStyle/>
        <a:p>
          <a:pPr lvl="0" algn="ctr" defTabSz="1244600">
            <a:lnSpc>
              <a:spcPct val="90000"/>
            </a:lnSpc>
            <a:spcBef>
              <a:spcPct val="0"/>
            </a:spcBef>
            <a:spcAft>
              <a:spcPct val="35000"/>
            </a:spcAft>
          </a:pPr>
          <a:r>
            <a:rPr lang="hu-HU" sz="2800" kern="1200" dirty="0">
              <a:latin typeface="Times New Roman" panose="02020603050405020304" pitchFamily="18" charset="0"/>
              <a:cs typeface="Times New Roman" panose="02020603050405020304" pitchFamily="18" charset="0"/>
            </a:rPr>
            <a:t>nem igazi ébredés</a:t>
          </a:r>
        </a:p>
      </dsp:txBody>
      <dsp:txXfrm rot="5400000">
        <a:off x="924849" y="1149084"/>
        <a:ext cx="1794566" cy="2903092"/>
      </dsp:txXfrm>
    </dsp:sp>
    <dsp:sp modelId="{54FDFB70-EFD4-44FA-874D-9C703D5851F7}">
      <dsp:nvSpPr>
        <dsp:cNvPr id="0" name=""/>
        <dsp:cNvSpPr/>
      </dsp:nvSpPr>
      <dsp:spPr>
        <a:xfrm rot="5400000">
          <a:off x="2204764" y="1657288"/>
          <a:ext cx="3087326" cy="1886683"/>
        </a:xfrm>
        <a:prstGeom prst="round2SameRect">
          <a:avLst>
            <a:gd name="adj1" fmla="val 16670"/>
            <a:gd name="adj2" fmla="val 0"/>
          </a:avLst>
        </a:prstGeom>
        <a:solidFill>
          <a:schemeClr val="accent5">
            <a:tint val="50000"/>
            <a:hueOff val="-6685025"/>
            <a:satOff val="-25325"/>
            <a:lumOff val="8413"/>
            <a:alphaOff val="0"/>
          </a:schemeClr>
        </a:solid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60020" tIns="177800" rIns="106680" bIns="177800" numCol="1" spcCol="1270" anchor="ctr" anchorCtr="0">
          <a:noAutofit/>
        </a:bodyPr>
        <a:lstStyle/>
        <a:p>
          <a:pPr lvl="0" algn="ctr" defTabSz="1244600">
            <a:lnSpc>
              <a:spcPct val="90000"/>
            </a:lnSpc>
            <a:spcBef>
              <a:spcPct val="0"/>
            </a:spcBef>
            <a:spcAft>
              <a:spcPct val="35000"/>
            </a:spcAft>
          </a:pPr>
          <a:r>
            <a:rPr lang="hu-HU" sz="2800" kern="1200" dirty="0">
              <a:latin typeface="Times New Roman" panose="02020603050405020304" pitchFamily="18" charset="0"/>
              <a:cs typeface="Times New Roman" panose="02020603050405020304" pitchFamily="18" charset="0"/>
            </a:rPr>
            <a:t>valóság és álomvilág össze-keverése</a:t>
          </a:r>
        </a:p>
      </dsp:txBody>
      <dsp:txXfrm rot="-5400000">
        <a:off x="2805086" y="1149084"/>
        <a:ext cx="1794566" cy="2903092"/>
      </dsp:txXfrm>
    </dsp:sp>
    <dsp:sp modelId="{D3CC2859-C7AF-4F6F-83CA-C9BDBD020AF1}">
      <dsp:nvSpPr>
        <dsp:cNvPr id="0" name=""/>
        <dsp:cNvSpPr/>
      </dsp:nvSpPr>
      <dsp:spPr>
        <a:xfrm>
          <a:off x="1775880" y="199296"/>
          <a:ext cx="1972354" cy="1972258"/>
        </a:xfrm>
        <a:prstGeom prst="circularArrow">
          <a:avLst>
            <a:gd name="adj1" fmla="val 12500"/>
            <a:gd name="adj2" fmla="val 1142322"/>
            <a:gd name="adj3" fmla="val 20457678"/>
            <a:gd name="adj4" fmla="val 10800000"/>
            <a:gd name="adj5" fmla="val 12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1228609-7E39-4C9B-9403-42C3FF376D81}">
      <dsp:nvSpPr>
        <dsp:cNvPr id="0" name=""/>
        <dsp:cNvSpPr/>
      </dsp:nvSpPr>
      <dsp:spPr>
        <a:xfrm rot="10800000">
          <a:off x="3118294" y="3458941"/>
          <a:ext cx="1196804" cy="1175071"/>
        </a:xfrm>
        <a:prstGeom prst="noSmoking">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2AD36-9554-49BA-A099-D6B502C2B907}">
      <dsp:nvSpPr>
        <dsp:cNvPr id="0" name=""/>
        <dsp:cNvSpPr/>
      </dsp:nvSpPr>
      <dsp:spPr>
        <a:xfrm>
          <a:off x="3070989" y="0"/>
          <a:ext cx="1509953" cy="838862"/>
        </a:xfrm>
        <a:prstGeom prst="roundRect">
          <a:avLst>
            <a:gd name="adj" fmla="val 10000"/>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6200000" scaled="1"/>
          <a:tileRect/>
        </a:gradFill>
        <a:ln w="6350" cap="flat" cmpd="sng" algn="ctr">
          <a:solidFill>
            <a:schemeClr val="accent6">
              <a:lumMod val="60000"/>
              <a:lumOff val="40000"/>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hu-HU" sz="2500" kern="1200" dirty="0">
              <a:latin typeface="Times New Roman" panose="02020603050405020304" pitchFamily="18" charset="0"/>
              <a:cs typeface="Times New Roman" panose="02020603050405020304" pitchFamily="18" charset="0"/>
            </a:rPr>
            <a:t>Előnyei</a:t>
          </a:r>
        </a:p>
      </dsp:txBody>
      <dsp:txXfrm>
        <a:off x="3095558" y="24569"/>
        <a:ext cx="1460815" cy="789724"/>
      </dsp:txXfrm>
    </dsp:sp>
    <dsp:sp modelId="{63CAC7A5-57F7-4DF5-91F2-7AB096772245}">
      <dsp:nvSpPr>
        <dsp:cNvPr id="0" name=""/>
        <dsp:cNvSpPr/>
      </dsp:nvSpPr>
      <dsp:spPr>
        <a:xfrm>
          <a:off x="5252032" y="0"/>
          <a:ext cx="1509953" cy="838862"/>
        </a:xfrm>
        <a:prstGeom prst="roundRect">
          <a:avLst>
            <a:gd name="adj" fmla="val 10000"/>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6350" cap="flat" cmpd="sng" algn="ctr">
          <a:solidFill>
            <a:schemeClr val="accent2">
              <a:lumMod val="60000"/>
              <a:lumOff val="40000"/>
              <a:alpha val="9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hu-HU" sz="2500" kern="1200" dirty="0">
              <a:latin typeface="Times New Roman" panose="02020603050405020304" pitchFamily="18" charset="0"/>
              <a:cs typeface="Times New Roman" panose="02020603050405020304" pitchFamily="18" charset="0"/>
            </a:rPr>
            <a:t>Hátrányai</a:t>
          </a:r>
        </a:p>
      </dsp:txBody>
      <dsp:txXfrm>
        <a:off x="5276601" y="24569"/>
        <a:ext cx="1460815" cy="789724"/>
      </dsp:txXfrm>
    </dsp:sp>
    <dsp:sp modelId="{B2E39354-05B4-469D-894F-D7C1290B551C}">
      <dsp:nvSpPr>
        <dsp:cNvPr id="0" name=""/>
        <dsp:cNvSpPr/>
      </dsp:nvSpPr>
      <dsp:spPr>
        <a:xfrm>
          <a:off x="4601913" y="3565166"/>
          <a:ext cx="629147" cy="629147"/>
        </a:xfrm>
        <a:prstGeom prst="triangle">
          <a:avLst/>
        </a:prstGeom>
        <a:gradFill flip="none" rotWithShape="0">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6200000" scaled="1"/>
          <a:tileRect/>
        </a:gradFill>
        <a:ln w="6350" cap="flat" cmpd="sng" algn="ctr">
          <a:solidFill>
            <a:schemeClr val="accent5">
              <a:lumMod val="50000"/>
              <a:alpha val="90000"/>
            </a:schemeClr>
          </a:solidFill>
          <a:prstDash val="solid"/>
          <a:miter lim="800000"/>
        </a:ln>
        <a:effectLst/>
      </dsp:spPr>
      <dsp:style>
        <a:lnRef idx="1">
          <a:scrgbClr r="0" g="0" b="0"/>
        </a:lnRef>
        <a:fillRef idx="1">
          <a:scrgbClr r="0" g="0" b="0"/>
        </a:fillRef>
        <a:effectRef idx="2">
          <a:scrgbClr r="0" g="0" b="0"/>
        </a:effectRef>
        <a:fontRef idx="minor"/>
      </dsp:style>
    </dsp:sp>
    <dsp:sp modelId="{F6769AC9-9E3D-45D9-BB96-0C11D5B8430C}">
      <dsp:nvSpPr>
        <dsp:cNvPr id="0" name=""/>
        <dsp:cNvSpPr/>
      </dsp:nvSpPr>
      <dsp:spPr>
        <a:xfrm rot="240000">
          <a:off x="3028469" y="3295570"/>
          <a:ext cx="3776035" cy="264046"/>
        </a:xfrm>
        <a:prstGeom prst="rect">
          <a:avLst/>
        </a:prstGeom>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6200000" scaled="1"/>
          <a:tileRect/>
        </a:gradFill>
        <a:ln w="6350" cap="flat" cmpd="sng" algn="ctr">
          <a:solidFill>
            <a:schemeClr val="accent1">
              <a:lumMod val="60000"/>
              <a:lumOff val="40000"/>
              <a:alpha val="90000"/>
            </a:schemeClr>
          </a:solidFill>
          <a:prstDash val="solid"/>
          <a:miter lim="800000"/>
        </a:ln>
        <a:effectLst/>
      </dsp:spPr>
      <dsp:style>
        <a:lnRef idx="1">
          <a:scrgbClr r="0" g="0" b="0"/>
        </a:lnRef>
        <a:fillRef idx="1">
          <a:scrgbClr r="0" g="0" b="0"/>
        </a:fillRef>
        <a:effectRef idx="2">
          <a:scrgbClr r="0" g="0" b="0"/>
        </a:effectRef>
        <a:fontRef idx="minor"/>
      </dsp:style>
    </dsp:sp>
    <dsp:sp modelId="{798D0DF2-213F-4B83-9F4F-011F0C23D627}">
      <dsp:nvSpPr>
        <dsp:cNvPr id="0" name=""/>
        <dsp:cNvSpPr/>
      </dsp:nvSpPr>
      <dsp:spPr>
        <a:xfrm rot="240000">
          <a:off x="5295651" y="2635390"/>
          <a:ext cx="1506602" cy="701922"/>
        </a:xfrm>
        <a:prstGeom prst="roundRect">
          <a:avLst/>
        </a:prstGeom>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alvásparalízis</a:t>
          </a:r>
        </a:p>
      </dsp:txBody>
      <dsp:txXfrm>
        <a:off x="5329916" y="2669655"/>
        <a:ext cx="1438072" cy="633392"/>
      </dsp:txXfrm>
    </dsp:sp>
    <dsp:sp modelId="{3EFD8ED8-5C65-4107-8794-59BE8DC91375}">
      <dsp:nvSpPr>
        <dsp:cNvPr id="0" name=""/>
        <dsp:cNvSpPr/>
      </dsp:nvSpPr>
      <dsp:spPr>
        <a:xfrm rot="240000">
          <a:off x="5350177" y="1880413"/>
          <a:ext cx="1506602" cy="701922"/>
        </a:xfrm>
        <a:prstGeom prst="roundRect">
          <a:avLst/>
        </a:prstGeom>
        <a:gradFill flip="none" rotWithShape="0">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álomvilág</a:t>
          </a:r>
        </a:p>
      </dsp:txBody>
      <dsp:txXfrm>
        <a:off x="5384442" y="1914678"/>
        <a:ext cx="1438072" cy="633392"/>
      </dsp:txXfrm>
    </dsp:sp>
    <dsp:sp modelId="{B2DF4CB6-AE05-484C-8593-4ED32E874E63}">
      <dsp:nvSpPr>
        <dsp:cNvPr id="0" name=""/>
        <dsp:cNvSpPr/>
      </dsp:nvSpPr>
      <dsp:spPr>
        <a:xfrm rot="240000">
          <a:off x="5404703" y="1142214"/>
          <a:ext cx="1506602" cy="701922"/>
        </a:xfrm>
        <a:prstGeom prst="roundRect">
          <a:avLst/>
        </a:prstGeom>
        <a:gradFill flip="none" rotWithShape="0">
          <a:gsLst>
            <a:gs pos="0">
              <a:srgbClr val="FF3300">
                <a:shade val="30000"/>
                <a:satMod val="115000"/>
              </a:srgbClr>
            </a:gs>
            <a:gs pos="50000">
              <a:srgbClr val="FF3300">
                <a:shade val="67500"/>
                <a:satMod val="115000"/>
              </a:srgbClr>
            </a:gs>
            <a:gs pos="100000">
              <a:srgbClr val="FF3300">
                <a:shade val="100000"/>
                <a:satMod val="115000"/>
              </a:srgb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rémálmok</a:t>
          </a:r>
        </a:p>
      </dsp:txBody>
      <dsp:txXfrm>
        <a:off x="5438968" y="1176479"/>
        <a:ext cx="1438072" cy="633392"/>
      </dsp:txXfrm>
    </dsp:sp>
    <dsp:sp modelId="{2DEADA5C-C16E-446E-9A49-8AA2AA325BFD}">
      <dsp:nvSpPr>
        <dsp:cNvPr id="0" name=""/>
        <dsp:cNvSpPr/>
      </dsp:nvSpPr>
      <dsp:spPr>
        <a:xfrm rot="240000">
          <a:off x="3135579" y="2484394"/>
          <a:ext cx="1506602" cy="701922"/>
        </a:xfrm>
        <a:prstGeom prst="roundRect">
          <a:avLst/>
        </a:prstGeom>
        <a:gradFill flip="none" rotWithShape="0">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kipihentség</a:t>
          </a:r>
        </a:p>
      </dsp:txBody>
      <dsp:txXfrm>
        <a:off x="3169844" y="2518659"/>
        <a:ext cx="1438072" cy="633392"/>
      </dsp:txXfrm>
    </dsp:sp>
    <dsp:sp modelId="{DDD68742-4D90-42F2-823D-A55129A1672C}">
      <dsp:nvSpPr>
        <dsp:cNvPr id="0" name=""/>
        <dsp:cNvSpPr/>
      </dsp:nvSpPr>
      <dsp:spPr>
        <a:xfrm rot="240000">
          <a:off x="3190105" y="1729418"/>
          <a:ext cx="1506602" cy="701922"/>
        </a:xfrm>
        <a:prstGeom prst="roundRect">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élmény</a:t>
          </a:r>
        </a:p>
      </dsp:txBody>
      <dsp:txXfrm>
        <a:off x="3224370" y="1763683"/>
        <a:ext cx="1438072" cy="6333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3212D-F970-41C9-9BD5-33979C1A5F78}">
      <dsp:nvSpPr>
        <dsp:cNvPr id="0" name=""/>
        <dsp:cNvSpPr/>
      </dsp:nvSpPr>
      <dsp:spPr>
        <a:xfrm>
          <a:off x="1200" y="0"/>
          <a:ext cx="3120999" cy="37371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hu-HU" sz="3300" kern="1200" dirty="0">
              <a:latin typeface="Times New Roman" panose="02020603050405020304" pitchFamily="18" charset="0"/>
              <a:cs typeface="Times New Roman" panose="02020603050405020304" pitchFamily="18" charset="0"/>
            </a:rPr>
            <a:t>Felébredést okozhat</a:t>
          </a:r>
        </a:p>
      </dsp:txBody>
      <dsp:txXfrm>
        <a:off x="1200" y="0"/>
        <a:ext cx="3120999" cy="1121133"/>
      </dsp:txXfrm>
    </dsp:sp>
    <dsp:sp modelId="{2F7FC5EF-F1F2-4E01-901B-812486348C84}">
      <dsp:nvSpPr>
        <dsp:cNvPr id="0" name=""/>
        <dsp:cNvSpPr/>
      </dsp:nvSpPr>
      <dsp:spPr>
        <a:xfrm>
          <a:off x="313300" y="1121840"/>
          <a:ext cx="2496799" cy="43233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szembehunyás</a:t>
          </a:r>
        </a:p>
      </dsp:txBody>
      <dsp:txXfrm>
        <a:off x="325963" y="1134503"/>
        <a:ext cx="2471473" cy="407005"/>
      </dsp:txXfrm>
    </dsp:sp>
    <dsp:sp modelId="{2670BB2B-0EBE-4566-87F2-EEDC57E961A5}">
      <dsp:nvSpPr>
        <dsp:cNvPr id="0" name=""/>
        <dsp:cNvSpPr/>
      </dsp:nvSpPr>
      <dsp:spPr>
        <a:xfrm>
          <a:off x="313300" y="1620685"/>
          <a:ext cx="2496799" cy="432331"/>
        </a:xfrm>
        <a:prstGeom prst="roundRect">
          <a:avLst>
            <a:gd name="adj" fmla="val 10000"/>
          </a:avLst>
        </a:prstGeom>
        <a:gradFill rotWithShape="0">
          <a:gsLst>
            <a:gs pos="0">
              <a:schemeClr val="accent5">
                <a:hueOff val="-563212"/>
                <a:satOff val="-1452"/>
                <a:lumOff val="-980"/>
                <a:alphaOff val="0"/>
                <a:satMod val="103000"/>
                <a:lumMod val="102000"/>
                <a:tint val="94000"/>
              </a:schemeClr>
            </a:gs>
            <a:gs pos="50000">
              <a:schemeClr val="accent5">
                <a:hueOff val="-563212"/>
                <a:satOff val="-1452"/>
                <a:lumOff val="-980"/>
                <a:alphaOff val="0"/>
                <a:satMod val="110000"/>
                <a:lumMod val="100000"/>
                <a:shade val="100000"/>
              </a:schemeClr>
            </a:gs>
            <a:gs pos="100000">
              <a:schemeClr val="accent5">
                <a:hueOff val="-563212"/>
                <a:satOff val="-1452"/>
                <a:lumOff val="-98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túlzottan izgalmas dolgok</a:t>
          </a:r>
        </a:p>
      </dsp:txBody>
      <dsp:txXfrm>
        <a:off x="325963" y="1633348"/>
        <a:ext cx="2471473" cy="407005"/>
      </dsp:txXfrm>
    </dsp:sp>
    <dsp:sp modelId="{9CD960A6-FBCF-4C8C-9E09-FE86B96DF278}">
      <dsp:nvSpPr>
        <dsp:cNvPr id="0" name=""/>
        <dsp:cNvSpPr/>
      </dsp:nvSpPr>
      <dsp:spPr>
        <a:xfrm>
          <a:off x="313300" y="2119529"/>
          <a:ext cx="2496799" cy="432331"/>
        </a:xfrm>
        <a:prstGeom prst="roundRect">
          <a:avLst>
            <a:gd name="adj" fmla="val 10000"/>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valódi test</a:t>
          </a:r>
        </a:p>
      </dsp:txBody>
      <dsp:txXfrm>
        <a:off x="325963" y="2132192"/>
        <a:ext cx="2471473" cy="407005"/>
      </dsp:txXfrm>
    </dsp:sp>
    <dsp:sp modelId="{618998A1-3C74-4CBC-897E-4E2507B852A0}">
      <dsp:nvSpPr>
        <dsp:cNvPr id="0" name=""/>
        <dsp:cNvSpPr/>
      </dsp:nvSpPr>
      <dsp:spPr>
        <a:xfrm>
          <a:off x="313300" y="2618374"/>
          <a:ext cx="2496799" cy="432331"/>
        </a:xfrm>
        <a:prstGeom prst="roundRect">
          <a:avLst>
            <a:gd name="adj" fmla="val 1000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körbe-körbe forgás</a:t>
          </a:r>
        </a:p>
      </dsp:txBody>
      <dsp:txXfrm>
        <a:off x="325963" y="2631037"/>
        <a:ext cx="2471473" cy="407005"/>
      </dsp:txXfrm>
    </dsp:sp>
    <dsp:sp modelId="{57532E7B-3533-4577-A70A-354F431F3247}">
      <dsp:nvSpPr>
        <dsp:cNvPr id="0" name=""/>
        <dsp:cNvSpPr/>
      </dsp:nvSpPr>
      <dsp:spPr>
        <a:xfrm>
          <a:off x="313300" y="3117218"/>
          <a:ext cx="2496799" cy="432331"/>
        </a:xfrm>
        <a:prstGeom prst="roundRect">
          <a:avLst>
            <a:gd name="adj" fmla="val 1000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lefekvés</a:t>
          </a:r>
        </a:p>
      </dsp:txBody>
      <dsp:txXfrm>
        <a:off x="325963" y="3129881"/>
        <a:ext cx="2471473" cy="407005"/>
      </dsp:txXfrm>
    </dsp:sp>
    <dsp:sp modelId="{3015AD5B-43F7-451E-AF51-6482C5E97B3E}">
      <dsp:nvSpPr>
        <dsp:cNvPr id="0" name=""/>
        <dsp:cNvSpPr/>
      </dsp:nvSpPr>
      <dsp:spPr>
        <a:xfrm>
          <a:off x="3356274" y="0"/>
          <a:ext cx="3120999" cy="37371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hu-HU" sz="3300" kern="1200" dirty="0">
              <a:latin typeface="Times New Roman" panose="02020603050405020304" pitchFamily="18" charset="0"/>
              <a:cs typeface="Times New Roman" panose="02020603050405020304" pitchFamily="18" charset="0"/>
            </a:rPr>
            <a:t>Veszélyes a valóságra nézve</a:t>
          </a:r>
        </a:p>
      </dsp:txBody>
      <dsp:txXfrm>
        <a:off x="3356274" y="0"/>
        <a:ext cx="3120999" cy="1121133"/>
      </dsp:txXfrm>
    </dsp:sp>
    <dsp:sp modelId="{5E04066E-FCA5-496F-9F2F-ADFEC4D17DEB}">
      <dsp:nvSpPr>
        <dsp:cNvPr id="0" name=""/>
        <dsp:cNvSpPr/>
      </dsp:nvSpPr>
      <dsp:spPr>
        <a:xfrm>
          <a:off x="3668374" y="1121225"/>
          <a:ext cx="2496799" cy="544417"/>
        </a:xfrm>
        <a:prstGeom prst="roundRect">
          <a:avLst>
            <a:gd name="adj" fmla="val 10000"/>
          </a:avLst>
        </a:prstGeom>
        <a:gradFill rotWithShape="0">
          <a:gsLst>
            <a:gs pos="0">
              <a:schemeClr val="accent5">
                <a:hueOff val="-2816059"/>
                <a:satOff val="-7258"/>
                <a:lumOff val="-4902"/>
                <a:alphaOff val="0"/>
                <a:satMod val="103000"/>
                <a:lumMod val="102000"/>
                <a:tint val="94000"/>
              </a:schemeClr>
            </a:gs>
            <a:gs pos="50000">
              <a:schemeClr val="accent5">
                <a:hueOff val="-2816059"/>
                <a:satOff val="-7258"/>
                <a:lumOff val="-4902"/>
                <a:alphaOff val="0"/>
                <a:satMod val="110000"/>
                <a:lumMod val="100000"/>
                <a:shade val="100000"/>
              </a:schemeClr>
            </a:gs>
            <a:gs pos="100000">
              <a:schemeClr val="accent5">
                <a:hueOff val="-2816059"/>
                <a:satOff val="-7258"/>
                <a:lumOff val="-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álombéli emlékek</a:t>
          </a:r>
        </a:p>
      </dsp:txBody>
      <dsp:txXfrm>
        <a:off x="3684319" y="1137170"/>
        <a:ext cx="2464909" cy="512527"/>
      </dsp:txXfrm>
    </dsp:sp>
    <dsp:sp modelId="{CCEA939A-FE20-432F-A364-344EBA972FDE}">
      <dsp:nvSpPr>
        <dsp:cNvPr id="0" name=""/>
        <dsp:cNvSpPr/>
      </dsp:nvSpPr>
      <dsp:spPr>
        <a:xfrm>
          <a:off x="3668374" y="1749399"/>
          <a:ext cx="2496799" cy="544417"/>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gyilkosság</a:t>
          </a:r>
        </a:p>
      </dsp:txBody>
      <dsp:txXfrm>
        <a:off x="3684319" y="1765344"/>
        <a:ext cx="2464909" cy="512527"/>
      </dsp:txXfrm>
    </dsp:sp>
    <dsp:sp modelId="{ADCFE5F4-3A46-4A5F-9797-250A4956B49E}">
      <dsp:nvSpPr>
        <dsp:cNvPr id="0" name=""/>
        <dsp:cNvSpPr/>
      </dsp:nvSpPr>
      <dsp:spPr>
        <a:xfrm>
          <a:off x="3668374" y="2377573"/>
          <a:ext cx="2496799" cy="544417"/>
        </a:xfrm>
        <a:prstGeom prst="roundRect">
          <a:avLst>
            <a:gd name="adj" fmla="val 10000"/>
          </a:avLst>
        </a:prstGeom>
        <a:gradFill rotWithShape="0">
          <a:gsLst>
            <a:gs pos="0">
              <a:schemeClr val="accent5">
                <a:hueOff val="-3942483"/>
                <a:satOff val="-10161"/>
                <a:lumOff val="-6863"/>
                <a:alphaOff val="0"/>
                <a:satMod val="103000"/>
                <a:lumMod val="102000"/>
                <a:tint val="94000"/>
              </a:schemeClr>
            </a:gs>
            <a:gs pos="50000">
              <a:schemeClr val="accent5">
                <a:hueOff val="-3942483"/>
                <a:satOff val="-10161"/>
                <a:lumOff val="-6863"/>
                <a:alphaOff val="0"/>
                <a:satMod val="110000"/>
                <a:lumMod val="100000"/>
                <a:shade val="100000"/>
              </a:schemeClr>
            </a:gs>
            <a:gs pos="100000">
              <a:schemeClr val="accent5">
                <a:hueOff val="-3942483"/>
                <a:satOff val="-10161"/>
                <a:lumOff val="-68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kapcsolatok kialakítása</a:t>
          </a:r>
        </a:p>
      </dsp:txBody>
      <dsp:txXfrm>
        <a:off x="3684319" y="2393518"/>
        <a:ext cx="2464909" cy="512527"/>
      </dsp:txXfrm>
    </dsp:sp>
    <dsp:sp modelId="{A7792B7B-86D7-445A-B5B9-6CA73559A01D}">
      <dsp:nvSpPr>
        <dsp:cNvPr id="0" name=""/>
        <dsp:cNvSpPr/>
      </dsp:nvSpPr>
      <dsp:spPr>
        <a:xfrm>
          <a:off x="3668374" y="3005748"/>
          <a:ext cx="2496799" cy="544417"/>
        </a:xfrm>
        <a:prstGeom prst="roundRect">
          <a:avLst>
            <a:gd name="adj" fmla="val 1000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túl sok idő</a:t>
          </a:r>
        </a:p>
      </dsp:txBody>
      <dsp:txXfrm>
        <a:off x="3684319" y="3021693"/>
        <a:ext cx="2464909" cy="512527"/>
      </dsp:txXfrm>
    </dsp:sp>
    <dsp:sp modelId="{7A63E189-489A-4F93-B151-FE417448C596}">
      <dsp:nvSpPr>
        <dsp:cNvPr id="0" name=""/>
        <dsp:cNvSpPr/>
      </dsp:nvSpPr>
      <dsp:spPr>
        <a:xfrm>
          <a:off x="6711348" y="0"/>
          <a:ext cx="3120999" cy="37371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hu-HU" sz="3300" kern="1200" dirty="0">
              <a:latin typeface="Times New Roman" panose="02020603050405020304" pitchFamily="18" charset="0"/>
              <a:cs typeface="Times New Roman" panose="02020603050405020304" pitchFamily="18" charset="0"/>
            </a:rPr>
            <a:t>Egyéb</a:t>
          </a:r>
        </a:p>
      </dsp:txBody>
      <dsp:txXfrm>
        <a:off x="6711348" y="0"/>
        <a:ext cx="3120999" cy="1121133"/>
      </dsp:txXfrm>
    </dsp:sp>
    <dsp:sp modelId="{F62C157D-7612-4750-BAFD-8D16B490FAB4}">
      <dsp:nvSpPr>
        <dsp:cNvPr id="0" name=""/>
        <dsp:cNvSpPr/>
      </dsp:nvSpPr>
      <dsp:spPr>
        <a:xfrm>
          <a:off x="7023448" y="1121225"/>
          <a:ext cx="2496799" cy="544417"/>
        </a:xfrm>
        <a:prstGeom prst="roundRect">
          <a:avLst>
            <a:gd name="adj" fmla="val 1000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céltalan séta</a:t>
          </a:r>
        </a:p>
      </dsp:txBody>
      <dsp:txXfrm>
        <a:off x="7039393" y="1137170"/>
        <a:ext cx="2464909" cy="512527"/>
      </dsp:txXfrm>
    </dsp:sp>
    <dsp:sp modelId="{10838F49-7DBA-4697-A4AB-96A095CB0097}">
      <dsp:nvSpPr>
        <dsp:cNvPr id="0" name=""/>
        <dsp:cNvSpPr/>
      </dsp:nvSpPr>
      <dsp:spPr>
        <a:xfrm>
          <a:off x="7023448" y="1749399"/>
          <a:ext cx="2496799" cy="544417"/>
        </a:xfrm>
        <a:prstGeom prst="roundRect">
          <a:avLst>
            <a:gd name="adj" fmla="val 10000"/>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félelmetes gondolatok</a:t>
          </a:r>
        </a:p>
      </dsp:txBody>
      <dsp:txXfrm>
        <a:off x="7039393" y="1765344"/>
        <a:ext cx="2464909" cy="512527"/>
      </dsp:txXfrm>
    </dsp:sp>
    <dsp:sp modelId="{09A8DB90-43A0-42C4-A6B9-0AEA2927CB29}">
      <dsp:nvSpPr>
        <dsp:cNvPr id="0" name=""/>
        <dsp:cNvSpPr/>
      </dsp:nvSpPr>
      <dsp:spPr>
        <a:xfrm>
          <a:off x="7023448" y="2377573"/>
          <a:ext cx="2496799" cy="544417"/>
        </a:xfrm>
        <a:prstGeom prst="roundRect">
          <a:avLst>
            <a:gd name="adj" fmla="val 10000"/>
          </a:avLst>
        </a:prstGeom>
        <a:gradFill rotWithShape="0">
          <a:gsLst>
            <a:gs pos="0">
              <a:schemeClr val="accent5">
                <a:hueOff val="-6195331"/>
                <a:satOff val="-15967"/>
                <a:lumOff val="-10785"/>
                <a:alphaOff val="0"/>
                <a:satMod val="103000"/>
                <a:lumMod val="102000"/>
                <a:tint val="94000"/>
              </a:schemeClr>
            </a:gs>
            <a:gs pos="50000">
              <a:schemeClr val="accent5">
                <a:hueOff val="-6195331"/>
                <a:satOff val="-15967"/>
                <a:lumOff val="-10785"/>
                <a:alphaOff val="0"/>
                <a:satMod val="110000"/>
                <a:lumMod val="100000"/>
                <a:shade val="100000"/>
              </a:schemeClr>
            </a:gs>
            <a:gs pos="100000">
              <a:schemeClr val="accent5">
                <a:hueOff val="-6195331"/>
                <a:satOff val="-15967"/>
                <a:lumOff val="-107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korai repülés</a:t>
          </a:r>
        </a:p>
      </dsp:txBody>
      <dsp:txXfrm>
        <a:off x="7039393" y="2393518"/>
        <a:ext cx="2464909" cy="512527"/>
      </dsp:txXfrm>
    </dsp:sp>
    <dsp:sp modelId="{A1183C03-64AA-4610-96D9-B4B9A529B5D2}">
      <dsp:nvSpPr>
        <dsp:cNvPr id="0" name=""/>
        <dsp:cNvSpPr/>
      </dsp:nvSpPr>
      <dsp:spPr>
        <a:xfrm>
          <a:off x="7023448" y="3005748"/>
          <a:ext cx="2496799" cy="544417"/>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hu-HU" sz="1800" kern="1200" dirty="0">
              <a:latin typeface="Times New Roman" panose="02020603050405020304" pitchFamily="18" charset="0"/>
              <a:cs typeface="Times New Roman" panose="02020603050405020304" pitchFamily="18" charset="0"/>
            </a:rPr>
            <a:t>halasztás</a:t>
          </a:r>
        </a:p>
      </dsp:txBody>
      <dsp:txXfrm>
        <a:off x="7039393" y="3021693"/>
        <a:ext cx="2464909" cy="51252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798D0-9215-4C25-BA78-EF5CDBC6755F}" type="datetimeFigureOut">
              <a:rPr lang="hu-HU" smtClean="0"/>
              <a:t>2020. 06. 08.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EA034-18F3-4B93-A8A3-4D8F9E7EEA65}" type="slidenum">
              <a:rPr lang="hu-HU" smtClean="0"/>
              <a:t>‹#›</a:t>
            </a:fld>
            <a:endParaRPr lang="hu-HU"/>
          </a:p>
        </p:txBody>
      </p:sp>
    </p:spTree>
    <p:extLst>
      <p:ext uri="{BB962C8B-B14F-4D97-AF65-F5344CB8AC3E}">
        <p14:creationId xmlns:p14="http://schemas.microsoft.com/office/powerpoint/2010/main" val="1788713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u="sng" dirty="0"/>
              <a:t>Bevezető</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Tudatos álmodás. Valószínűleg sokan hallották már ezt a fogalmat, legalábbis azok biztosan, akik látták az </a:t>
            </a:r>
            <a:r>
              <a:rPr lang="hu-HU" sz="1200" i="1" kern="1200" dirty="0">
                <a:solidFill>
                  <a:schemeClr val="tx1"/>
                </a:solidFill>
                <a:effectLst/>
                <a:latin typeface="+mn-lt"/>
                <a:ea typeface="+mn-ea"/>
                <a:cs typeface="+mn-cs"/>
              </a:rPr>
              <a:t>Eredet</a:t>
            </a:r>
            <a:r>
              <a:rPr lang="hu-HU" sz="1200" kern="1200" dirty="0">
                <a:solidFill>
                  <a:schemeClr val="tx1"/>
                </a:solidFill>
                <a:effectLst/>
                <a:latin typeface="+mn-lt"/>
                <a:ea typeface="+mn-ea"/>
                <a:cs typeface="+mn-cs"/>
              </a:rPr>
              <a:t> című filmet. Azt viszont nem mondanám, hogy ezáltal ők szakértővé váltak, mivel a film sem mond el mindent. Valamint mint a legtöbb film, természetesen ez is torzítja a valóságot. Szóval, azt hiszem, nem csak azok fognak benne újdonságot találni, akik még nem hallottak a dologról.</a:t>
            </a:r>
          </a:p>
        </p:txBody>
      </p:sp>
      <p:sp>
        <p:nvSpPr>
          <p:cNvPr id="4" name="Dia számának helye 3"/>
          <p:cNvSpPr>
            <a:spLocks noGrp="1"/>
          </p:cNvSpPr>
          <p:nvPr>
            <p:ph type="sldNum" sz="quarter" idx="5"/>
          </p:nvPr>
        </p:nvSpPr>
        <p:spPr/>
        <p:txBody>
          <a:bodyPr/>
          <a:lstStyle/>
          <a:p>
            <a:fld id="{F0EEA034-18F3-4B93-A8A3-4D8F9E7EEA65}" type="slidenum">
              <a:rPr lang="hu-HU" smtClean="0"/>
              <a:t>1</a:t>
            </a:fld>
            <a:endParaRPr lang="hu-HU"/>
          </a:p>
        </p:txBody>
      </p:sp>
    </p:spTree>
    <p:extLst>
      <p:ext uri="{BB962C8B-B14F-4D97-AF65-F5344CB8AC3E}">
        <p14:creationId xmlns:p14="http://schemas.microsoft.com/office/powerpoint/2010/main" val="2802735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u="sng" kern="1200" dirty="0">
                <a:solidFill>
                  <a:schemeClr val="tx1"/>
                </a:solidFill>
                <a:effectLst/>
                <a:latin typeface="+mn-lt"/>
                <a:ea typeface="+mn-ea"/>
                <a:cs typeface="+mn-cs"/>
              </a:rPr>
              <a:t>Elsajátítása: Emlékezeterősítés – </a:t>
            </a:r>
            <a:r>
              <a:rPr lang="hu-HU" sz="1200" b="1" u="sng" kern="1200" dirty="0" err="1">
                <a:solidFill>
                  <a:schemeClr val="tx1"/>
                </a:solidFill>
                <a:effectLst/>
                <a:latin typeface="+mn-lt"/>
                <a:ea typeface="+mn-ea"/>
                <a:cs typeface="+mn-cs"/>
              </a:rPr>
              <a:t>Mnemonic</a:t>
            </a:r>
            <a:r>
              <a:rPr lang="hu-HU" sz="1200" b="1" u="sng" kern="1200" dirty="0">
                <a:solidFill>
                  <a:schemeClr val="tx1"/>
                </a:solidFill>
                <a:effectLst/>
                <a:latin typeface="+mn-lt"/>
                <a:ea typeface="+mn-ea"/>
                <a:cs typeface="+mn-cs"/>
              </a:rPr>
              <a:t> </a:t>
            </a:r>
            <a:r>
              <a:rPr lang="hu-HU" sz="1200" b="1" u="sng" kern="1200" dirty="0" err="1">
                <a:solidFill>
                  <a:schemeClr val="tx1"/>
                </a:solidFill>
                <a:effectLst/>
                <a:latin typeface="+mn-lt"/>
                <a:ea typeface="+mn-ea"/>
                <a:cs typeface="+mn-cs"/>
              </a:rPr>
              <a:t>induction</a:t>
            </a:r>
            <a:r>
              <a:rPr lang="hu-HU" sz="1200" b="1" u="sng" kern="1200" dirty="0">
                <a:solidFill>
                  <a:schemeClr val="tx1"/>
                </a:solidFill>
                <a:effectLst/>
                <a:latin typeface="+mn-lt"/>
                <a:ea typeface="+mn-ea"/>
                <a:cs typeface="+mn-cs"/>
              </a:rPr>
              <a:t> of </a:t>
            </a:r>
            <a:r>
              <a:rPr lang="hu-HU" sz="1200" b="1" u="sng" kern="1200" dirty="0" err="1">
                <a:solidFill>
                  <a:schemeClr val="tx1"/>
                </a:solidFill>
                <a:effectLst/>
                <a:latin typeface="+mn-lt"/>
                <a:ea typeface="+mn-ea"/>
                <a:cs typeface="+mn-cs"/>
              </a:rPr>
              <a:t>lucid</a:t>
            </a:r>
            <a:r>
              <a:rPr lang="hu-HU" sz="1200" b="1" u="sng" kern="1200" dirty="0">
                <a:solidFill>
                  <a:schemeClr val="tx1"/>
                </a:solidFill>
                <a:effectLst/>
                <a:latin typeface="+mn-lt"/>
                <a:ea typeface="+mn-ea"/>
                <a:cs typeface="+mn-cs"/>
              </a:rPr>
              <a:t> </a:t>
            </a:r>
            <a:r>
              <a:rPr lang="hu-HU" sz="1200" b="1" u="sng" kern="1200" dirty="0" err="1">
                <a:solidFill>
                  <a:schemeClr val="tx1"/>
                </a:solidFill>
                <a:effectLst/>
                <a:latin typeface="+mn-lt"/>
                <a:ea typeface="+mn-ea"/>
                <a:cs typeface="+mn-cs"/>
              </a:rPr>
              <a:t>dreams</a:t>
            </a:r>
            <a:r>
              <a:rPr lang="hu-HU" sz="1200" b="1" u="sng" kern="1200" dirty="0">
                <a:solidFill>
                  <a:schemeClr val="tx1"/>
                </a:solidFill>
                <a:effectLst/>
                <a:latin typeface="+mn-lt"/>
                <a:ea typeface="+mn-ea"/>
                <a:cs typeface="+mn-cs"/>
              </a:rPr>
              <a:t> (MILD)</a:t>
            </a:r>
          </a:p>
          <a:p>
            <a:r>
              <a:rPr lang="hu-HU" sz="1200" kern="1200" dirty="0">
                <a:solidFill>
                  <a:schemeClr val="tx1"/>
                </a:solidFill>
                <a:effectLst/>
                <a:latin typeface="+mn-lt"/>
                <a:ea typeface="+mn-ea"/>
                <a:cs typeface="+mn-cs"/>
              </a:rPr>
              <a:t>Ez a taktika egy álomkutató, Stephen </a:t>
            </a:r>
            <a:r>
              <a:rPr lang="hu-HU" sz="1200" kern="1200" dirty="0" err="1">
                <a:solidFill>
                  <a:schemeClr val="tx1"/>
                </a:solidFill>
                <a:effectLst/>
                <a:latin typeface="+mn-lt"/>
                <a:ea typeface="+mn-ea"/>
                <a:cs typeface="+mn-cs"/>
              </a:rPr>
              <a:t>LaBerge</a:t>
            </a:r>
            <a:r>
              <a:rPr lang="hu-HU" sz="1200" kern="1200" dirty="0">
                <a:solidFill>
                  <a:schemeClr val="tx1"/>
                </a:solidFill>
                <a:effectLst/>
                <a:latin typeface="+mn-lt"/>
                <a:ea typeface="+mn-ea"/>
                <a:cs typeface="+mn-cs"/>
              </a:rPr>
              <a:t> tanulmánya (</a:t>
            </a:r>
            <a:r>
              <a:rPr lang="hu-HU" sz="1200" kern="1200" dirty="0" err="1">
                <a:solidFill>
                  <a:schemeClr val="tx1"/>
                </a:solidFill>
                <a:effectLst/>
                <a:latin typeface="+mn-lt"/>
                <a:ea typeface="+mn-ea"/>
                <a:cs typeface="+mn-cs"/>
              </a:rPr>
              <a:t>Lucid</a:t>
            </a:r>
            <a:r>
              <a:rPr lang="hu-HU" sz="1200" kern="1200" dirty="0">
                <a:solidFill>
                  <a:schemeClr val="tx1"/>
                </a:solidFill>
                <a:effectLst/>
                <a:latin typeface="+mn-lt"/>
                <a:ea typeface="+mn-ea"/>
                <a:cs typeface="+mn-cs"/>
              </a:rPr>
              <a:t> Dreaming: </a:t>
            </a:r>
            <a:r>
              <a:rPr lang="hu-HU" sz="1200" kern="1200" dirty="0" err="1">
                <a:solidFill>
                  <a:schemeClr val="tx1"/>
                </a:solidFill>
                <a:effectLst/>
                <a:latin typeface="+mn-lt"/>
                <a:ea typeface="+mn-ea"/>
                <a:cs typeface="+mn-cs"/>
              </a:rPr>
              <a:t>Psychophysiological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Studies</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Consciousness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during</a:t>
            </a:r>
            <a:r>
              <a:rPr lang="hu-HU" sz="1200" kern="1200" dirty="0">
                <a:solidFill>
                  <a:schemeClr val="tx1"/>
                </a:solidFill>
                <a:effectLst/>
                <a:latin typeface="+mn-lt"/>
                <a:ea typeface="+mn-ea"/>
                <a:cs typeface="+mn-cs"/>
              </a:rPr>
              <a:t> REM </a:t>
            </a:r>
            <a:r>
              <a:rPr lang="hu-HU" sz="1200" kern="1200" dirty="0" err="1">
                <a:solidFill>
                  <a:schemeClr val="tx1"/>
                </a:solidFill>
                <a:effectLst/>
                <a:latin typeface="+mn-lt"/>
                <a:ea typeface="+mn-ea"/>
                <a:cs typeface="+mn-cs"/>
              </a:rPr>
              <a:t>Sleep</a:t>
            </a:r>
            <a:r>
              <a:rPr lang="hu-HU" sz="1200" kern="1200" dirty="0">
                <a:solidFill>
                  <a:schemeClr val="tx1"/>
                </a:solidFill>
                <a:effectLst/>
                <a:latin typeface="+mn-lt"/>
                <a:ea typeface="+mn-ea"/>
                <a:cs typeface="+mn-cs"/>
              </a:rPr>
              <a:t>) alapján jött létre. Ennek a folyamata igen egyszerű. Elalvás előtt fel kell idéznünk a legfrissebb álmunkat. Ezt végig kell gondolnunk és találnunk kell benne valami olyat, amiből tudjuk, hogy csak egy álom volt. Ez az úgynevezett álomjel. Ez lehet valami apró dolog, amiről tudjuk, hogy a valóságban nem így van, de lehet valami sokkal nagyobb és szürreálisabb is. Például apróság: álmunkban találkozunk valakivel, aki messze él tőlünk. Vagy nagyobb dolog, hogy esetleg tudunk repülni. Ilyesmikre kell gondolnunk. Ha ezt megtettük, akkor fel kell ismernünk, hogy ilyen tényleg csak álmunkban történhet meg. Aztán azt kell mondogatnunk magunkban folyamatosan, hogy: „Legközelebb, mikor álmodok, emlékezni akarok rá, hogy álmodok.”</a:t>
            </a:r>
          </a:p>
        </p:txBody>
      </p:sp>
      <p:sp>
        <p:nvSpPr>
          <p:cNvPr id="4" name="Dia számának helye 3"/>
          <p:cNvSpPr>
            <a:spLocks noGrp="1"/>
          </p:cNvSpPr>
          <p:nvPr>
            <p:ph type="sldNum" sz="quarter" idx="5"/>
          </p:nvPr>
        </p:nvSpPr>
        <p:spPr/>
        <p:txBody>
          <a:bodyPr/>
          <a:lstStyle/>
          <a:p>
            <a:fld id="{F0EEA034-18F3-4B93-A8A3-4D8F9E7EEA65}" type="slidenum">
              <a:rPr lang="hu-HU" smtClean="0"/>
              <a:t>10</a:t>
            </a:fld>
            <a:endParaRPr lang="hu-HU"/>
          </a:p>
        </p:txBody>
      </p:sp>
    </p:spTree>
    <p:extLst>
      <p:ext uri="{BB962C8B-B14F-4D97-AF65-F5344CB8AC3E}">
        <p14:creationId xmlns:p14="http://schemas.microsoft.com/office/powerpoint/2010/main" val="1711047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u="sng" kern="1200" dirty="0">
                <a:solidFill>
                  <a:schemeClr val="tx1"/>
                </a:solidFill>
                <a:effectLst/>
                <a:latin typeface="+mn-lt"/>
                <a:ea typeface="+mn-ea"/>
                <a:cs typeface="+mn-cs"/>
              </a:rPr>
              <a:t>Elsajátítása: Álomnapló – </a:t>
            </a:r>
            <a:r>
              <a:rPr lang="hu-HU" sz="1200" b="1" u="sng" kern="1200" dirty="0" err="1">
                <a:solidFill>
                  <a:schemeClr val="tx1"/>
                </a:solidFill>
                <a:effectLst/>
                <a:latin typeface="+mn-lt"/>
                <a:ea typeface="+mn-ea"/>
                <a:cs typeface="+mn-cs"/>
              </a:rPr>
              <a:t>Dream</a:t>
            </a:r>
            <a:r>
              <a:rPr lang="hu-HU" sz="1200" b="1" u="sng" kern="1200" dirty="0">
                <a:solidFill>
                  <a:schemeClr val="tx1"/>
                </a:solidFill>
                <a:effectLst/>
                <a:latin typeface="+mn-lt"/>
                <a:ea typeface="+mn-ea"/>
                <a:cs typeface="+mn-cs"/>
              </a:rPr>
              <a:t> </a:t>
            </a:r>
            <a:r>
              <a:rPr lang="hu-HU" sz="1200" b="1" u="sng" kern="1200" dirty="0" err="1">
                <a:solidFill>
                  <a:schemeClr val="tx1"/>
                </a:solidFill>
                <a:effectLst/>
                <a:latin typeface="+mn-lt"/>
                <a:ea typeface="+mn-ea"/>
                <a:cs typeface="+mn-cs"/>
              </a:rPr>
              <a:t>journal</a:t>
            </a:r>
            <a:endParaRPr lang="hu-HU" sz="1200" b="1" u="sng"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Az első, aki ezt a technikát alkalmazta, maga a kitalálója, </a:t>
            </a:r>
            <a:r>
              <a:rPr lang="hu-HU" sz="1200" kern="1200" dirty="0" err="1">
                <a:solidFill>
                  <a:schemeClr val="tx1"/>
                </a:solidFill>
                <a:effectLst/>
                <a:latin typeface="+mn-lt"/>
                <a:ea typeface="+mn-ea"/>
                <a:cs typeface="+mn-cs"/>
              </a:rPr>
              <a:t>Frederik</a:t>
            </a:r>
            <a:r>
              <a:rPr lang="hu-HU" sz="1200" kern="1200" dirty="0">
                <a:solidFill>
                  <a:schemeClr val="tx1"/>
                </a:solidFill>
                <a:effectLst/>
                <a:latin typeface="+mn-lt"/>
                <a:ea typeface="+mn-ea"/>
                <a:cs typeface="+mn-cs"/>
              </a:rPr>
              <a:t> van </a:t>
            </a:r>
            <a:r>
              <a:rPr lang="hu-HU" sz="1200" kern="1200" dirty="0" err="1">
                <a:solidFill>
                  <a:schemeClr val="tx1"/>
                </a:solidFill>
                <a:effectLst/>
                <a:latin typeface="+mn-lt"/>
                <a:ea typeface="+mn-ea"/>
                <a:cs typeface="+mn-cs"/>
              </a:rPr>
              <a:t>Eeden</a:t>
            </a:r>
            <a:r>
              <a:rPr lang="hu-HU" sz="1200" kern="1200" dirty="0">
                <a:solidFill>
                  <a:schemeClr val="tx1"/>
                </a:solidFill>
                <a:effectLst/>
                <a:latin typeface="+mn-lt"/>
                <a:ea typeface="+mn-ea"/>
                <a:cs typeface="+mn-cs"/>
              </a:rPr>
              <a:t> holland származású álomkutató volt. Az </a:t>
            </a:r>
            <a:r>
              <a:rPr lang="hu-HU" sz="1200" i="1" kern="1200" dirty="0">
                <a:solidFill>
                  <a:schemeClr val="tx1"/>
                </a:solidFill>
                <a:effectLst/>
                <a:latin typeface="+mn-lt"/>
                <a:ea typeface="+mn-ea"/>
                <a:cs typeface="+mn-cs"/>
              </a:rPr>
              <a:t>A </a:t>
            </a:r>
            <a:r>
              <a:rPr lang="hu-HU" sz="1200" i="1" kern="1200" dirty="0" err="1">
                <a:solidFill>
                  <a:schemeClr val="tx1"/>
                </a:solidFill>
                <a:effectLst/>
                <a:latin typeface="+mn-lt"/>
                <a:ea typeface="+mn-ea"/>
                <a:cs typeface="+mn-cs"/>
              </a:rPr>
              <a:t>Study</a:t>
            </a:r>
            <a:r>
              <a:rPr lang="hu-HU" sz="1200" i="1" kern="1200" dirty="0">
                <a:solidFill>
                  <a:schemeClr val="tx1"/>
                </a:solidFill>
                <a:effectLst/>
                <a:latin typeface="+mn-lt"/>
                <a:ea typeface="+mn-ea"/>
                <a:cs typeface="+mn-cs"/>
              </a:rPr>
              <a:t> of Dreams</a:t>
            </a:r>
            <a:r>
              <a:rPr lang="hu-HU" sz="1200" kern="1200" dirty="0">
                <a:solidFill>
                  <a:schemeClr val="tx1"/>
                </a:solidFill>
                <a:effectLst/>
                <a:latin typeface="+mn-lt"/>
                <a:ea typeface="+mn-ea"/>
                <a:cs typeface="+mn-cs"/>
              </a:rPr>
              <a:t> (1913) nevezetű tanulmányában számol be ennek lényegéről, valamint ő használja először a „</a:t>
            </a:r>
            <a:r>
              <a:rPr lang="hu-HU" sz="1200" kern="1200" dirty="0" err="1">
                <a:solidFill>
                  <a:schemeClr val="tx1"/>
                </a:solidFill>
                <a:effectLst/>
                <a:latin typeface="+mn-lt"/>
                <a:ea typeface="+mn-ea"/>
                <a:cs typeface="+mn-cs"/>
              </a:rPr>
              <a:t>lucid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dream</a:t>
            </a:r>
            <a:r>
              <a:rPr lang="hu-HU" sz="1200" kern="1200" dirty="0">
                <a:solidFill>
                  <a:schemeClr val="tx1"/>
                </a:solidFill>
                <a:effectLst/>
                <a:latin typeface="+mn-lt"/>
                <a:ea typeface="+mn-ea"/>
                <a:cs typeface="+mn-cs"/>
              </a:rPr>
              <a:t>” kifejezést, ami magyarul annyit tesz: tiszta/tudatos álom.</a:t>
            </a:r>
          </a:p>
          <a:p>
            <a:r>
              <a:rPr lang="hu-HU" sz="1200" kern="1200" dirty="0">
                <a:solidFill>
                  <a:schemeClr val="tx1"/>
                </a:solidFill>
                <a:effectLst/>
                <a:latin typeface="+mn-lt"/>
                <a:ea typeface="+mn-ea"/>
                <a:cs typeface="+mn-cs"/>
              </a:rPr>
              <a:t>Az álomnapló egy olyan napló, amibe minden nap leírjuk az aznapi álmunkat, legalábbis amennyire emlékszünk belőle. Ennek köszönhetően idővel sokkal könnyebben emlékszünk majd az álmainkra és könnyebben felismerjük majd azokat. Azonban ez egy hosszadalmas folyamat, ezért sokan csak inkább kiegészítésnek használják a valóságteszt vagy az emlékezeterősítés mellé.</a:t>
            </a:r>
          </a:p>
        </p:txBody>
      </p:sp>
      <p:sp>
        <p:nvSpPr>
          <p:cNvPr id="4" name="Dia számának helye 3"/>
          <p:cNvSpPr>
            <a:spLocks noGrp="1"/>
          </p:cNvSpPr>
          <p:nvPr>
            <p:ph type="sldNum" sz="quarter" idx="5"/>
          </p:nvPr>
        </p:nvSpPr>
        <p:spPr/>
        <p:txBody>
          <a:bodyPr/>
          <a:lstStyle/>
          <a:p>
            <a:fld id="{F0EEA034-18F3-4B93-A8A3-4D8F9E7EEA65}" type="slidenum">
              <a:rPr lang="hu-HU" smtClean="0"/>
              <a:t>11</a:t>
            </a:fld>
            <a:endParaRPr lang="hu-HU"/>
          </a:p>
        </p:txBody>
      </p:sp>
    </p:spTree>
    <p:extLst>
      <p:ext uri="{BB962C8B-B14F-4D97-AF65-F5344CB8AC3E}">
        <p14:creationId xmlns:p14="http://schemas.microsoft.com/office/powerpoint/2010/main" val="3995449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u="sng" kern="1200" dirty="0">
                <a:solidFill>
                  <a:schemeClr val="tx1"/>
                </a:solidFill>
                <a:effectLst/>
                <a:latin typeface="+mn-lt"/>
                <a:ea typeface="+mn-ea"/>
                <a:cs typeface="+mn-cs"/>
              </a:rPr>
              <a:t>Elsajátítása: A „tudat megőrzése” – </a:t>
            </a:r>
            <a:r>
              <a:rPr lang="hu-HU" sz="1200" b="1" u="sng" kern="1200" dirty="0" err="1">
                <a:solidFill>
                  <a:schemeClr val="tx1"/>
                </a:solidFill>
                <a:effectLst/>
                <a:latin typeface="+mn-lt"/>
                <a:ea typeface="+mn-ea"/>
                <a:cs typeface="+mn-cs"/>
              </a:rPr>
              <a:t>Wake-initiated</a:t>
            </a:r>
            <a:r>
              <a:rPr lang="hu-HU" sz="1200" b="1" u="sng" kern="1200" dirty="0">
                <a:solidFill>
                  <a:schemeClr val="tx1"/>
                </a:solidFill>
                <a:effectLst/>
                <a:latin typeface="+mn-lt"/>
                <a:ea typeface="+mn-ea"/>
                <a:cs typeface="+mn-cs"/>
              </a:rPr>
              <a:t> </a:t>
            </a:r>
            <a:r>
              <a:rPr lang="hu-HU" sz="1200" b="1" u="sng" kern="1200" dirty="0" err="1">
                <a:solidFill>
                  <a:schemeClr val="tx1"/>
                </a:solidFill>
                <a:effectLst/>
                <a:latin typeface="+mn-lt"/>
                <a:ea typeface="+mn-ea"/>
                <a:cs typeface="+mn-cs"/>
              </a:rPr>
              <a:t>lucid</a:t>
            </a:r>
            <a:r>
              <a:rPr lang="hu-HU" sz="1200" b="1" u="sng" kern="1200" dirty="0">
                <a:solidFill>
                  <a:schemeClr val="tx1"/>
                </a:solidFill>
                <a:effectLst/>
                <a:latin typeface="+mn-lt"/>
                <a:ea typeface="+mn-ea"/>
                <a:cs typeface="+mn-cs"/>
              </a:rPr>
              <a:t> </a:t>
            </a:r>
            <a:r>
              <a:rPr lang="hu-HU" sz="1200" b="1" u="sng" kern="1200" dirty="0" err="1">
                <a:solidFill>
                  <a:schemeClr val="tx1"/>
                </a:solidFill>
                <a:effectLst/>
                <a:latin typeface="+mn-lt"/>
                <a:ea typeface="+mn-ea"/>
                <a:cs typeface="+mn-cs"/>
              </a:rPr>
              <a:t>dreaming</a:t>
            </a:r>
            <a:r>
              <a:rPr lang="hu-HU" sz="1200" b="1" u="sng" kern="1200" dirty="0">
                <a:solidFill>
                  <a:schemeClr val="tx1"/>
                </a:solidFill>
                <a:effectLst/>
                <a:latin typeface="+mn-lt"/>
                <a:ea typeface="+mn-ea"/>
                <a:cs typeface="+mn-cs"/>
              </a:rPr>
              <a:t> (WILD)</a:t>
            </a:r>
          </a:p>
          <a:p>
            <a:r>
              <a:rPr lang="hu-HU" sz="1200" kern="1200" dirty="0">
                <a:solidFill>
                  <a:schemeClr val="tx1"/>
                </a:solidFill>
                <a:effectLst/>
                <a:latin typeface="+mn-lt"/>
                <a:ea typeface="+mn-ea"/>
                <a:cs typeface="+mn-cs"/>
              </a:rPr>
              <a:t>A tudat megőrzése. Ez az egyik legnehezebb módszer. Ezalatt a fokozatos elalvást értjük, miközben végig próbálunk a tudatunknál maradni. Ilyenkor nem a valóság ingereire koncentrálunk, hanem az agyunk által alkotott hallucinációszerű képekre. Ezt követően a REM fázisba léphetünk, ahol bekövetkezik izmaink bénulása. Azonban sokszor megesik, hogy az illető, aki ezt kipróbálja, még ébren marad pár percig. Ezt úgy hívjuk, alvási bénulás, másnéven alvásparalízis. Ha az illető nem ismeri ezt a dolgot, akkor veszélyes is lehet. Ám mielőtt ebbe belemennénk, jöjjenek az előnyök, és csak utána a hátrányok.</a:t>
            </a:r>
          </a:p>
        </p:txBody>
      </p:sp>
      <p:sp>
        <p:nvSpPr>
          <p:cNvPr id="4" name="Dia számának helye 3"/>
          <p:cNvSpPr>
            <a:spLocks noGrp="1"/>
          </p:cNvSpPr>
          <p:nvPr>
            <p:ph type="sldNum" sz="quarter" idx="5"/>
          </p:nvPr>
        </p:nvSpPr>
        <p:spPr/>
        <p:txBody>
          <a:bodyPr/>
          <a:lstStyle/>
          <a:p>
            <a:fld id="{F0EEA034-18F3-4B93-A8A3-4D8F9E7EEA65}" type="slidenum">
              <a:rPr lang="hu-HU" smtClean="0"/>
              <a:t>12</a:t>
            </a:fld>
            <a:endParaRPr lang="hu-HU"/>
          </a:p>
        </p:txBody>
      </p:sp>
    </p:spTree>
    <p:extLst>
      <p:ext uri="{BB962C8B-B14F-4D97-AF65-F5344CB8AC3E}">
        <p14:creationId xmlns:p14="http://schemas.microsoft.com/office/powerpoint/2010/main" val="4092538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u="sng" kern="1200" dirty="0">
                <a:solidFill>
                  <a:schemeClr val="tx1"/>
                </a:solidFill>
                <a:effectLst/>
                <a:latin typeface="+mn-lt"/>
                <a:ea typeface="+mn-ea"/>
                <a:cs typeface="+mn-cs"/>
              </a:rPr>
              <a:t>Előnyei:</a:t>
            </a:r>
          </a:p>
          <a:p>
            <a:r>
              <a:rPr lang="hu-HU" sz="1200" kern="1200" dirty="0">
                <a:solidFill>
                  <a:schemeClr val="tx1"/>
                </a:solidFill>
                <a:effectLst/>
                <a:latin typeface="+mn-lt"/>
                <a:ea typeface="+mn-ea"/>
                <a:cs typeface="+mn-cs"/>
              </a:rPr>
              <a:t>Sokan számoltak be róla, hogy a tudatos álmodás után egyáltalán nem fáradtak, teljesen kipihentek. Akadnak emberek, akik ezzel az alvási problémákat oldják meg, mert a tudatos álmodás biztosítja nekik az átaludt éjszakát.</a:t>
            </a:r>
          </a:p>
          <a:p>
            <a:r>
              <a:rPr lang="hu-HU" sz="1200" kern="1200" dirty="0">
                <a:solidFill>
                  <a:schemeClr val="tx1"/>
                </a:solidFill>
                <a:effectLst/>
                <a:latin typeface="+mn-lt"/>
                <a:ea typeface="+mn-ea"/>
                <a:cs typeface="+mn-cs"/>
              </a:rPr>
              <a:t>Ezen felül az egész egy hatalmas élmény tele határtalan lehetőségekkel. Hiszen álmunkban tényleg bármit megtehetünk. Olyan dolgokat, amikre a valóságban sosem lenne lehetőségünk. Olyan helyeket járhatunk be, ahol még sosem voltunk, és akár sajátot is teremthetünk. Ahogy Dumbledore is mondta: „Álmainkban olyan világban járunk, ami csak a miénk.”</a:t>
            </a:r>
          </a:p>
          <a:p>
            <a:r>
              <a:rPr lang="hu-HU" sz="1200" kern="1200" dirty="0">
                <a:solidFill>
                  <a:schemeClr val="tx1"/>
                </a:solidFill>
                <a:effectLst/>
                <a:latin typeface="+mn-lt"/>
                <a:ea typeface="+mn-ea"/>
                <a:cs typeface="+mn-cs"/>
              </a:rPr>
              <a:t>És hát ki ne akarna gondolattal felhúzni egy saját várost, amiben aztán rosszfiúkat kergethet, miközben meghajlítja a tér-időkontinuumot és azt csinál, amit csak akar, mint Leonardo </a:t>
            </a:r>
            <a:r>
              <a:rPr lang="hu-HU" sz="1200" kern="1200" dirty="0" err="1">
                <a:solidFill>
                  <a:schemeClr val="tx1"/>
                </a:solidFill>
                <a:effectLst/>
                <a:latin typeface="+mn-lt"/>
                <a:ea typeface="+mn-ea"/>
                <a:cs typeface="+mn-cs"/>
              </a:rPr>
              <a:t>Dicaprio</a:t>
            </a:r>
            <a:r>
              <a:rPr lang="hu-HU" sz="1200" kern="1200" dirty="0">
                <a:solidFill>
                  <a:schemeClr val="tx1"/>
                </a:solidFill>
                <a:effectLst/>
                <a:latin typeface="+mn-lt"/>
                <a:ea typeface="+mn-ea"/>
                <a:cs typeface="+mn-cs"/>
              </a:rPr>
              <a:t> és csapata?</a:t>
            </a:r>
          </a:p>
        </p:txBody>
      </p:sp>
      <p:sp>
        <p:nvSpPr>
          <p:cNvPr id="4" name="Dia számának helye 3"/>
          <p:cNvSpPr>
            <a:spLocks noGrp="1"/>
          </p:cNvSpPr>
          <p:nvPr>
            <p:ph type="sldNum" sz="quarter" idx="5"/>
          </p:nvPr>
        </p:nvSpPr>
        <p:spPr/>
        <p:txBody>
          <a:bodyPr/>
          <a:lstStyle/>
          <a:p>
            <a:fld id="{F0EEA034-18F3-4B93-A8A3-4D8F9E7EEA65}" type="slidenum">
              <a:rPr lang="hu-HU" smtClean="0"/>
              <a:t>13</a:t>
            </a:fld>
            <a:endParaRPr lang="hu-HU"/>
          </a:p>
        </p:txBody>
      </p:sp>
    </p:spTree>
    <p:extLst>
      <p:ext uri="{BB962C8B-B14F-4D97-AF65-F5344CB8AC3E}">
        <p14:creationId xmlns:p14="http://schemas.microsoft.com/office/powerpoint/2010/main" val="676493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u="sng" kern="1200" dirty="0">
                <a:solidFill>
                  <a:schemeClr val="tx1"/>
                </a:solidFill>
                <a:effectLst/>
                <a:latin typeface="+mn-lt"/>
                <a:ea typeface="+mn-ea"/>
                <a:cs typeface="+mn-cs"/>
              </a:rPr>
              <a:t>Hátrányai:</a:t>
            </a:r>
          </a:p>
          <a:p>
            <a:r>
              <a:rPr lang="hu-HU" sz="1200" kern="1200" dirty="0">
                <a:solidFill>
                  <a:schemeClr val="tx1"/>
                </a:solidFill>
                <a:effectLst/>
                <a:latin typeface="+mn-lt"/>
                <a:ea typeface="+mn-ea"/>
                <a:cs typeface="+mn-cs"/>
              </a:rPr>
              <a:t>Azonban beszélnünk kell a hátrányairól is, mert van neki. Méghozzá nem is egy.</a:t>
            </a:r>
          </a:p>
          <a:p>
            <a:r>
              <a:rPr lang="hu-HU" sz="1200" kern="1200" dirty="0">
                <a:solidFill>
                  <a:schemeClr val="tx1"/>
                </a:solidFill>
                <a:effectLst/>
                <a:latin typeface="+mn-lt"/>
                <a:ea typeface="+mn-ea"/>
                <a:cs typeface="+mn-cs"/>
              </a:rPr>
              <a:t>Kezdjük az egyik legrosszabbal. Alvásparalízis, másnéven alvási bénulás.</a:t>
            </a:r>
          </a:p>
          <a:p>
            <a:r>
              <a:rPr lang="hu-HU" sz="1200" kern="1200" dirty="0">
                <a:solidFill>
                  <a:schemeClr val="tx1"/>
                </a:solidFill>
                <a:effectLst/>
                <a:latin typeface="+mn-lt"/>
                <a:ea typeface="+mn-ea"/>
                <a:cs typeface="+mn-cs"/>
              </a:rPr>
              <a:t>Az agyunk a REM fázisban lebénítja izmainkat – csak a szemünket tudjuk mozgatni –, így próbálja megakadályozni az esetleges alvajárást vagy -beszélést. Ezt a jelenséget gyakran félelemérzet kíséri, főleg azoknál, akik még nem tapasztaltak ilyesmit. Tekinthetjük egyfajta alvási klausztrofóbiának. Emellett erős hallucinációk keletkezhetnek. Legtöbben a mellkasukra helyezkedő nyomásról számoltak be, valamint azon furcsa érzésről, mintha lenne valaki rajtuk kívül a helyiségben. Régen ezeket igaznak hitték, úgy tartották rossz szellemek, lidércek, boszorkányok okozzák, hogy megfélemlítsék vagy megöljék az embereket. Innen ered a lidércnyomás kifejezés.</a:t>
            </a:r>
          </a:p>
          <a:p>
            <a:r>
              <a:rPr lang="hu-HU" sz="1200" kern="1200" dirty="0">
                <a:solidFill>
                  <a:schemeClr val="tx1"/>
                </a:solidFill>
                <a:effectLst/>
                <a:latin typeface="+mn-lt"/>
                <a:ea typeface="+mn-ea"/>
                <a:cs typeface="+mn-cs"/>
              </a:rPr>
              <a:t>Ezeken kívül előfordulhatnak hallási, illetve látási hallucinációk is. Ezek lehetnek gyengék, de akár nagyon erősek, valóságosak is. Akadnak olyanok emberek is, akik például ilyenkor kívülről vélték látni önmagukat. Ez az úgynevezett asztrális kivetülés.</a:t>
            </a:r>
          </a:p>
          <a:p>
            <a:r>
              <a:rPr lang="hu-HU" sz="1200" kern="1200" dirty="0">
                <a:solidFill>
                  <a:schemeClr val="tx1"/>
                </a:solidFill>
                <a:effectLst/>
                <a:latin typeface="+mn-lt"/>
                <a:ea typeface="+mn-ea"/>
                <a:cs typeface="+mn-cs"/>
              </a:rPr>
              <a:t>Tudományosan az álom közbeni alacsony vérnyomással szokták magyarázni ezt a jelenséget. Azonban a paralízis kapcsolódhat alvási rendelleneségekhez, mint például a </a:t>
            </a:r>
            <a:r>
              <a:rPr lang="hu-HU" sz="1200" kern="1200" dirty="0" err="1">
                <a:solidFill>
                  <a:schemeClr val="tx1"/>
                </a:solidFill>
                <a:effectLst/>
                <a:latin typeface="+mn-lt"/>
                <a:ea typeface="+mn-ea"/>
                <a:cs typeface="+mn-cs"/>
              </a:rPr>
              <a:t>narkolepszia</a:t>
            </a:r>
            <a:r>
              <a:rPr lang="hu-HU" sz="1200" kern="1200" dirty="0">
                <a:solidFill>
                  <a:schemeClr val="tx1"/>
                </a:solidFill>
                <a:effectLst/>
                <a:latin typeface="+mn-lt"/>
                <a:ea typeface="+mn-ea"/>
                <a:cs typeface="+mn-cs"/>
              </a:rPr>
              <a:t>, vagy a migrén tünete is lehet. De akár egészséges embereknél is előfordulhat.</a:t>
            </a:r>
          </a:p>
          <a:p>
            <a:r>
              <a:rPr lang="hu-HU" sz="1200" kern="1200" dirty="0">
                <a:solidFill>
                  <a:schemeClr val="tx1"/>
                </a:solidFill>
                <a:effectLst/>
                <a:latin typeface="+mn-lt"/>
                <a:ea typeface="+mn-ea"/>
                <a:cs typeface="+mn-cs"/>
              </a:rPr>
              <a:t>Ezt átélhetjük az elalvás előtt, valamint után, mivel az agyunk mindkét alkalommal ébren van, viszont a testünk már vagy még a REM fázisban pihen. Általában percekig, jobb esetben néhány másodpercig tart, azonban sajnos volt rá példa, hogy órákig fennállt ez az állapot. Ilyenkor az illető könnyedén pánikba eshet. Ez az oka, hogy sokan felhagynak a tudatos álmodással.</a:t>
            </a:r>
          </a:p>
        </p:txBody>
      </p:sp>
      <p:sp>
        <p:nvSpPr>
          <p:cNvPr id="4" name="Dia számának helye 3"/>
          <p:cNvSpPr>
            <a:spLocks noGrp="1"/>
          </p:cNvSpPr>
          <p:nvPr>
            <p:ph type="sldNum" sz="quarter" idx="5"/>
          </p:nvPr>
        </p:nvSpPr>
        <p:spPr/>
        <p:txBody>
          <a:bodyPr/>
          <a:lstStyle/>
          <a:p>
            <a:fld id="{F0EEA034-18F3-4B93-A8A3-4D8F9E7EEA65}" type="slidenum">
              <a:rPr lang="hu-HU" smtClean="0"/>
              <a:t>14</a:t>
            </a:fld>
            <a:endParaRPr lang="hu-HU"/>
          </a:p>
        </p:txBody>
      </p:sp>
    </p:spTree>
    <p:extLst>
      <p:ext uri="{BB962C8B-B14F-4D97-AF65-F5344CB8AC3E}">
        <p14:creationId xmlns:p14="http://schemas.microsoft.com/office/powerpoint/2010/main" val="2189203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u="sng" kern="1200" dirty="0">
                <a:solidFill>
                  <a:schemeClr val="tx1"/>
                </a:solidFill>
                <a:effectLst/>
                <a:latin typeface="+mn-lt"/>
                <a:ea typeface="+mn-ea"/>
                <a:cs typeface="+mn-cs"/>
              </a:rPr>
              <a:t>Hátrányai: Rémálmok</a:t>
            </a:r>
          </a:p>
          <a:p>
            <a:r>
              <a:rPr lang="hu-HU" sz="1200" kern="1200" dirty="0">
                <a:solidFill>
                  <a:schemeClr val="tx1"/>
                </a:solidFill>
                <a:effectLst/>
                <a:latin typeface="+mn-lt"/>
                <a:ea typeface="+mn-ea"/>
                <a:cs typeface="+mn-cs"/>
              </a:rPr>
              <a:t>Az aznapi rossz hanglatunk könnyen befolyásolhatja az álmunkat, hiába tudatos. Arról nem is beszélve, hogy ilyenkor minden sokkal valóságosabb, élethűbb. Tehát ha valami ijesztőt álmodunk, vagy álmunkban valami rémisztőre gondolunk, az sokkal reálisabbnak fog hatni, akárcsak a jó dolgok.</a:t>
            </a:r>
          </a:p>
          <a:p>
            <a:r>
              <a:rPr lang="hu-HU" sz="1200" kern="1200" dirty="0">
                <a:solidFill>
                  <a:schemeClr val="tx1"/>
                </a:solidFill>
                <a:effectLst/>
                <a:latin typeface="+mn-lt"/>
                <a:ea typeface="+mn-ea"/>
                <a:cs typeface="+mn-cs"/>
              </a:rPr>
              <a:t>A valamilyen pszichés betegséggel küzdő személyeknek egyáltalán nem ajánlatos a tudatos álmodás. Például a depresszióval járó szorongás könnyedén befolyásolhatja az álmokat.</a:t>
            </a:r>
          </a:p>
        </p:txBody>
      </p:sp>
      <p:sp>
        <p:nvSpPr>
          <p:cNvPr id="4" name="Dia számának helye 3"/>
          <p:cNvSpPr>
            <a:spLocks noGrp="1"/>
          </p:cNvSpPr>
          <p:nvPr>
            <p:ph type="sldNum" sz="quarter" idx="5"/>
          </p:nvPr>
        </p:nvSpPr>
        <p:spPr/>
        <p:txBody>
          <a:bodyPr/>
          <a:lstStyle/>
          <a:p>
            <a:fld id="{F0EEA034-18F3-4B93-A8A3-4D8F9E7EEA65}" type="slidenum">
              <a:rPr lang="hu-HU" smtClean="0"/>
              <a:t>15</a:t>
            </a:fld>
            <a:endParaRPr lang="hu-HU"/>
          </a:p>
        </p:txBody>
      </p:sp>
    </p:spTree>
    <p:extLst>
      <p:ext uri="{BB962C8B-B14F-4D97-AF65-F5344CB8AC3E}">
        <p14:creationId xmlns:p14="http://schemas.microsoft.com/office/powerpoint/2010/main" val="1774352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u="sng" kern="1200" dirty="0">
                <a:solidFill>
                  <a:schemeClr val="tx1"/>
                </a:solidFill>
                <a:effectLst/>
                <a:latin typeface="+mn-lt"/>
                <a:ea typeface="+mn-ea"/>
                <a:cs typeface="+mn-cs"/>
              </a:rPr>
              <a:t>Hátrányai: Valóság vagy álom?</a:t>
            </a:r>
          </a:p>
          <a:p>
            <a:r>
              <a:rPr lang="hu-HU" sz="1200" kern="1200" dirty="0">
                <a:solidFill>
                  <a:schemeClr val="tx1"/>
                </a:solidFill>
                <a:effectLst/>
                <a:latin typeface="+mn-lt"/>
                <a:ea typeface="+mn-ea"/>
                <a:cs typeface="+mn-cs"/>
              </a:rPr>
              <a:t>Sokan tapasztalták, hogy mikor felébredtek a tudatos álomból, valójában nem ébredtek fel. Tehát csak álmodták, hogy felkeltek, ám erre csak a valódi ébredés után jöttek rá.</a:t>
            </a:r>
          </a:p>
          <a:p>
            <a:r>
              <a:rPr lang="hu-HU" sz="1200" kern="1200" dirty="0">
                <a:solidFill>
                  <a:schemeClr val="tx1"/>
                </a:solidFill>
                <a:effectLst/>
                <a:latin typeface="+mn-lt"/>
                <a:ea typeface="+mn-ea"/>
                <a:cs typeface="+mn-cs"/>
              </a:rPr>
              <a:t>Arról nem is beszélve, mi történik, ha valaki szimplán nem képes megkülönböztetni a saját maga által felépített álomvilágot a valóságtól. Vagy talán nem is akarja.</a:t>
            </a:r>
          </a:p>
          <a:p>
            <a:r>
              <a:rPr lang="hu-HU" sz="1200" kern="1200" dirty="0">
                <a:solidFill>
                  <a:schemeClr val="tx1"/>
                </a:solidFill>
                <a:effectLst/>
                <a:latin typeface="+mn-lt"/>
                <a:ea typeface="+mn-ea"/>
                <a:cs typeface="+mn-cs"/>
              </a:rPr>
              <a:t>Az </a:t>
            </a:r>
            <a:r>
              <a:rPr lang="hu-HU" sz="1200" i="1" kern="1200" dirty="0">
                <a:solidFill>
                  <a:schemeClr val="tx1"/>
                </a:solidFill>
                <a:effectLst/>
                <a:latin typeface="+mn-lt"/>
                <a:ea typeface="+mn-ea"/>
                <a:cs typeface="+mn-cs"/>
              </a:rPr>
              <a:t>Eredet</a:t>
            </a:r>
            <a:r>
              <a:rPr lang="hu-HU" sz="1200" kern="1200" dirty="0">
                <a:solidFill>
                  <a:schemeClr val="tx1"/>
                </a:solidFill>
                <a:effectLst/>
                <a:latin typeface="+mn-lt"/>
                <a:ea typeface="+mn-ea"/>
                <a:cs typeface="+mn-cs"/>
              </a:rPr>
              <a:t> című film mindkét témával foglalkozik, szinte ezeken alapszik.</a:t>
            </a:r>
          </a:p>
        </p:txBody>
      </p:sp>
      <p:sp>
        <p:nvSpPr>
          <p:cNvPr id="4" name="Dia számának helye 3"/>
          <p:cNvSpPr>
            <a:spLocks noGrp="1"/>
          </p:cNvSpPr>
          <p:nvPr>
            <p:ph type="sldNum" sz="quarter" idx="5"/>
          </p:nvPr>
        </p:nvSpPr>
        <p:spPr/>
        <p:txBody>
          <a:bodyPr/>
          <a:lstStyle/>
          <a:p>
            <a:fld id="{F0EEA034-18F3-4B93-A8A3-4D8F9E7EEA65}" type="slidenum">
              <a:rPr lang="hu-HU" smtClean="0"/>
              <a:t>16</a:t>
            </a:fld>
            <a:endParaRPr lang="hu-HU"/>
          </a:p>
        </p:txBody>
      </p:sp>
    </p:spTree>
    <p:extLst>
      <p:ext uri="{BB962C8B-B14F-4D97-AF65-F5344CB8AC3E}">
        <p14:creationId xmlns:p14="http://schemas.microsoft.com/office/powerpoint/2010/main" val="2372459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u="sng" kern="1200" dirty="0">
                <a:solidFill>
                  <a:schemeClr val="tx1"/>
                </a:solidFill>
                <a:effectLst/>
                <a:latin typeface="+mn-lt"/>
                <a:ea typeface="+mn-ea"/>
                <a:cs typeface="+mn-cs"/>
              </a:rPr>
              <a:t>Előnyei és hátrányai</a:t>
            </a:r>
          </a:p>
          <a:p>
            <a:r>
              <a:rPr lang="hu-HU" sz="1200" kern="1200" dirty="0">
                <a:solidFill>
                  <a:schemeClr val="tx1"/>
                </a:solidFill>
                <a:effectLst/>
                <a:latin typeface="+mn-lt"/>
                <a:ea typeface="+mn-ea"/>
                <a:cs typeface="+mn-cs"/>
              </a:rPr>
              <a:t>Mielőtt belevágnánk a tudatos álmodásba, érdemes mérlegelnünk, hogy mennyire éri meg nekünk. Valamint saját magunkat is fel kell mérnünk: képesek vagyunk-e szembenézni a hátrányokkal?</a:t>
            </a:r>
          </a:p>
        </p:txBody>
      </p:sp>
      <p:sp>
        <p:nvSpPr>
          <p:cNvPr id="4" name="Dia számának helye 3"/>
          <p:cNvSpPr>
            <a:spLocks noGrp="1"/>
          </p:cNvSpPr>
          <p:nvPr>
            <p:ph type="sldNum" sz="quarter" idx="5"/>
          </p:nvPr>
        </p:nvSpPr>
        <p:spPr/>
        <p:txBody>
          <a:bodyPr/>
          <a:lstStyle/>
          <a:p>
            <a:fld id="{F0EEA034-18F3-4B93-A8A3-4D8F9E7EEA65}" type="slidenum">
              <a:rPr lang="hu-HU" smtClean="0"/>
              <a:t>17</a:t>
            </a:fld>
            <a:endParaRPr lang="hu-HU"/>
          </a:p>
        </p:txBody>
      </p:sp>
    </p:spTree>
    <p:extLst>
      <p:ext uri="{BB962C8B-B14F-4D97-AF65-F5344CB8AC3E}">
        <p14:creationId xmlns:p14="http://schemas.microsoft.com/office/powerpoint/2010/main" val="89078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u="sng" kern="1200" dirty="0">
                <a:solidFill>
                  <a:schemeClr val="tx1"/>
                </a:solidFill>
                <a:effectLst/>
                <a:latin typeface="+mn-lt"/>
                <a:ea typeface="+mn-ea"/>
                <a:cs typeface="+mn-cs"/>
              </a:rPr>
              <a:t>Mit ne tegyünk?</a:t>
            </a:r>
          </a:p>
          <a:p>
            <a:r>
              <a:rPr lang="hu-HU" sz="1200" kern="1200" dirty="0">
                <a:solidFill>
                  <a:schemeClr val="tx1"/>
                </a:solidFill>
                <a:effectLst/>
                <a:latin typeface="+mn-lt"/>
                <a:ea typeface="+mn-ea"/>
                <a:cs typeface="+mn-cs"/>
              </a:rPr>
              <a:t>Van néhány dolog, amit tanácsos egy bizonyos módon tennünk, vagy egyáltalán meg sem tennünk.</a:t>
            </a:r>
          </a:p>
          <a:p>
            <a:r>
              <a:rPr lang="hu-HU" sz="1200" b="1" kern="1200" dirty="0">
                <a:solidFill>
                  <a:schemeClr val="tx1"/>
                </a:solidFill>
                <a:effectLst/>
                <a:latin typeface="+mn-lt"/>
                <a:ea typeface="+mn-ea"/>
                <a:cs typeface="+mn-cs"/>
              </a:rPr>
              <a:t>Ne csukjuk be a szemünket!</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Ha álmunkban becsukjuk a szemünket, és sokáig csukva tartjuk, az felébredést eredményezhet a valóságban.</a:t>
            </a:r>
          </a:p>
          <a:p>
            <a:r>
              <a:rPr lang="hu-HU" sz="1200" b="1" kern="1200" dirty="0">
                <a:solidFill>
                  <a:schemeClr val="tx1"/>
                </a:solidFill>
                <a:effectLst/>
                <a:latin typeface="+mn-lt"/>
                <a:ea typeface="+mn-ea"/>
                <a:cs typeface="+mn-cs"/>
              </a:rPr>
              <a:t>Ne sétálgassunk céltalanul!</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Időpocsékolás.</a:t>
            </a:r>
          </a:p>
          <a:p>
            <a:r>
              <a:rPr lang="hu-HU" sz="1200" b="1" kern="1200" dirty="0">
                <a:solidFill>
                  <a:schemeClr val="tx1"/>
                </a:solidFill>
                <a:effectLst/>
                <a:latin typeface="+mn-lt"/>
                <a:ea typeface="+mn-ea"/>
                <a:cs typeface="+mn-cs"/>
              </a:rPr>
              <a:t>Ne tegyünk semmi olyat, ami a való életben megtörténhet!</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Az talán furcsán hangzik, de fontos dolog. A tudatos álombéli emlékeinket könnyen összekeverhetjük a valós emlékeinkkel. Például azt álmodjuk, hogy az egyik barátunkkal megbeszéltünk valami programot a délutánra, és ébredés után azt hisszük, tényleg így van.</a:t>
            </a:r>
          </a:p>
          <a:p>
            <a:r>
              <a:rPr lang="hu-HU" sz="1200" kern="1200" dirty="0">
                <a:solidFill>
                  <a:schemeClr val="tx1"/>
                </a:solidFill>
                <a:effectLst/>
                <a:latin typeface="+mn-lt"/>
                <a:ea typeface="+mn-ea"/>
                <a:cs typeface="+mn-cs"/>
              </a:rPr>
              <a:t>Ezt a jelenséget többnyire kiküszöbölhetjük egy álomnapló vezetésével.</a:t>
            </a:r>
          </a:p>
          <a:p>
            <a:r>
              <a:rPr lang="hu-HU" sz="1200" b="1" kern="1200" dirty="0">
                <a:solidFill>
                  <a:schemeClr val="tx1"/>
                </a:solidFill>
                <a:effectLst/>
                <a:latin typeface="+mn-lt"/>
                <a:ea typeface="+mn-ea"/>
                <a:cs typeface="+mn-cs"/>
              </a:rPr>
              <a:t>Ne csináljunk semmi túlzottan izgalmas dolgot!</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testünk azt fogja hinni, hogy a valóságban történik velünk mindez, ezért így is fog rá reagálni. Ha pedig a szívverésünk túlzottan felgyorsul, attól felébredhetünk.</a:t>
            </a:r>
          </a:p>
          <a:p>
            <a:r>
              <a:rPr lang="hu-HU" sz="1200" b="1" kern="1200" dirty="0">
                <a:solidFill>
                  <a:schemeClr val="tx1"/>
                </a:solidFill>
                <a:effectLst/>
                <a:latin typeface="+mn-lt"/>
                <a:ea typeface="+mn-ea"/>
                <a:cs typeface="+mn-cs"/>
              </a:rPr>
              <a:t>Ne öljünk embereket!</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Embert ölni a valóságban sem tanácsos, de tudatos álomban sem. Mikor az agyunk a tudatos álomban leképez egy embert, akkor az mondhatni egy rész belőlünk. Éppen ezért, ha megölünk valakit az olyan, mintha magunkat bántanánk. Igaz, hogy fizikailag nem tudunk ezáltal megsérülni, de mentálisan igen.</a:t>
            </a:r>
          </a:p>
          <a:p>
            <a:r>
              <a:rPr lang="hu-HU" sz="1200" b="1" kern="1200" dirty="0">
                <a:solidFill>
                  <a:schemeClr val="tx1"/>
                </a:solidFill>
                <a:effectLst/>
                <a:latin typeface="+mn-lt"/>
                <a:ea typeface="+mn-ea"/>
                <a:cs typeface="+mn-cs"/>
              </a:rPr>
              <a:t>Ne gondoljunk a valódi testünkre!</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Akadályozhat minket az álom irányításában, valamint felébredést okozhat.</a:t>
            </a:r>
          </a:p>
          <a:p>
            <a:r>
              <a:rPr lang="hu-HU" sz="1200" b="1" kern="1200" dirty="0">
                <a:solidFill>
                  <a:schemeClr val="tx1"/>
                </a:solidFill>
                <a:effectLst/>
                <a:latin typeface="+mn-lt"/>
                <a:ea typeface="+mn-ea"/>
                <a:cs typeface="+mn-cs"/>
              </a:rPr>
              <a:t>Ne kívánjuk/gondoljunk semmi félelmetest/félelmetesre!</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Akárcsak a jó dolgok, ezek is sokkal valóságosabbak lehetnek, és akár a legnagyobb félelmeink jelenhetnek meg.</a:t>
            </a:r>
          </a:p>
          <a:p>
            <a:r>
              <a:rPr lang="hu-HU" sz="1200" b="1" kern="1200" dirty="0">
                <a:solidFill>
                  <a:schemeClr val="tx1"/>
                </a:solidFill>
                <a:effectLst/>
                <a:latin typeface="+mn-lt"/>
                <a:ea typeface="+mn-ea"/>
                <a:cs typeface="+mn-cs"/>
              </a:rPr>
              <a:t>Ne alakítsunk ki kapcsolatot!</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Például, ha tetszik nekünk valaki a valóságban, akkor nem célszerű vele az álmunkban összejönni. Mivel, ha nem ismerjük eléggé az illetőt, olyan személyiséget csatolhatunk hozzá, ami nem valós, így a valóságban csalódhatunk. Arról nem is beszélve, hogy ha álmunkban összejövünk valakivel, szívesen hanyagoljuk majd el a valóságot.</a:t>
            </a:r>
          </a:p>
          <a:p>
            <a:r>
              <a:rPr lang="hu-HU" sz="1200" b="1" kern="1200" dirty="0">
                <a:solidFill>
                  <a:schemeClr val="tx1"/>
                </a:solidFill>
                <a:effectLst/>
                <a:latin typeface="+mn-lt"/>
                <a:ea typeface="+mn-ea"/>
                <a:cs typeface="+mn-cs"/>
              </a:rPr>
              <a:t>Ne töltsünk túl sok időt a tudatos álomban!</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Fontos megtalálnunk az egyensúlyt. Ha szeretnénk rendszeres tudatos álmodók lenni, akkor oda kell figyelnünk magunkra, a valódi életünkre, az étkezésünkre és a mentális egészségünkre. Nem szabad elhanyagolnunk a valós életünket, a munkánkat, a kapcsolatainkat. Sokan esnek abba a hibába, hogy az álmaikban élnek.</a:t>
            </a:r>
          </a:p>
          <a:p>
            <a:r>
              <a:rPr lang="hu-HU" sz="1200" b="1" kern="1200" dirty="0">
                <a:solidFill>
                  <a:schemeClr val="tx1"/>
                </a:solidFill>
                <a:effectLst/>
                <a:latin typeface="+mn-lt"/>
                <a:ea typeface="+mn-ea"/>
                <a:cs typeface="+mn-cs"/>
              </a:rPr>
              <a:t>Ne forogjunk körbe-körbe túl gyorsan és sokáig!</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Ébredést okozhat.</a:t>
            </a:r>
          </a:p>
          <a:p>
            <a:r>
              <a:rPr lang="hu-HU" sz="1200" b="1" kern="1200" dirty="0">
                <a:solidFill>
                  <a:schemeClr val="tx1"/>
                </a:solidFill>
                <a:effectLst/>
                <a:latin typeface="+mn-lt"/>
                <a:ea typeface="+mn-ea"/>
                <a:cs typeface="+mn-cs"/>
              </a:rPr>
              <a:t>Ne repüljünk túl korán!</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Ha kezdő álmodók vagyunk, óvatosan próbálkozzunk meg a repüléssel. Ez az egyik legnehezebb dolog a tudatos álomban, ezért sok gyakorlást szükséges. Ha előzetes próbák nélkül vágunk bele, akkor könnyedén felébredhetünk.</a:t>
            </a:r>
          </a:p>
          <a:p>
            <a:r>
              <a:rPr lang="hu-HU" sz="1200" b="1" kern="1200" dirty="0">
                <a:solidFill>
                  <a:schemeClr val="tx1"/>
                </a:solidFill>
                <a:effectLst/>
                <a:latin typeface="+mn-lt"/>
                <a:ea typeface="+mn-ea"/>
                <a:cs typeface="+mn-cs"/>
              </a:rPr>
              <a:t>Ne feküdjünk le!</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Ez kapcsolható ahhoz, hogy ne gondoljunk a saját testünkre. Ha az álombéli testünk hasonló testhelyzetet vesz fel, mint a valódi, akkor attól felkelhetünk.</a:t>
            </a:r>
          </a:p>
          <a:p>
            <a:r>
              <a:rPr lang="hu-HU" sz="1200" b="1" kern="1200" dirty="0">
                <a:solidFill>
                  <a:schemeClr val="tx1"/>
                </a:solidFill>
                <a:effectLst/>
                <a:latin typeface="+mn-lt"/>
                <a:ea typeface="+mn-ea"/>
                <a:cs typeface="+mn-cs"/>
              </a:rPr>
              <a:t>Semmit se hagyjunk későbbre!</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A tudatos álom folyamatosan változik, éppen ezért, ha valamit szívesen megnéznénk/megtennénk, ne halasszuk későbbre.</a:t>
            </a:r>
          </a:p>
        </p:txBody>
      </p:sp>
      <p:sp>
        <p:nvSpPr>
          <p:cNvPr id="4" name="Dia számának helye 3"/>
          <p:cNvSpPr>
            <a:spLocks noGrp="1"/>
          </p:cNvSpPr>
          <p:nvPr>
            <p:ph type="sldNum" sz="quarter" idx="5"/>
          </p:nvPr>
        </p:nvSpPr>
        <p:spPr/>
        <p:txBody>
          <a:bodyPr/>
          <a:lstStyle/>
          <a:p>
            <a:fld id="{F0EEA034-18F3-4B93-A8A3-4D8F9E7EEA65}" type="slidenum">
              <a:rPr lang="hu-HU" smtClean="0"/>
              <a:t>18</a:t>
            </a:fld>
            <a:endParaRPr lang="hu-HU"/>
          </a:p>
        </p:txBody>
      </p:sp>
    </p:spTree>
    <p:extLst>
      <p:ext uri="{BB962C8B-B14F-4D97-AF65-F5344CB8AC3E}">
        <p14:creationId xmlns:p14="http://schemas.microsoft.com/office/powerpoint/2010/main" val="3438409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u="sng" kern="1200" dirty="0">
                <a:solidFill>
                  <a:schemeClr val="tx1"/>
                </a:solidFill>
                <a:effectLst/>
                <a:latin typeface="+mn-lt"/>
                <a:ea typeface="+mn-ea"/>
                <a:cs typeface="+mn-cs"/>
              </a:rPr>
              <a:t>Hogyan ébredjünk fel?</a:t>
            </a:r>
          </a:p>
          <a:p>
            <a:r>
              <a:rPr lang="hu-HU" sz="1200" kern="1200" dirty="0">
                <a:solidFill>
                  <a:schemeClr val="tx1"/>
                </a:solidFill>
                <a:effectLst/>
                <a:latin typeface="+mn-lt"/>
                <a:ea typeface="+mn-ea"/>
                <a:cs typeface="+mn-cs"/>
              </a:rPr>
              <a:t>Az előző tanácsok között jónéhány volt, ami a felébredéstől óvott. Ám, ha tényleg szeretnénk magunktól felébredni, van néhány egyszerűbb módja is.</a:t>
            </a:r>
          </a:p>
          <a:p>
            <a:r>
              <a:rPr lang="hu-HU" sz="1200" kern="1200" dirty="0">
                <a:solidFill>
                  <a:schemeClr val="tx1"/>
                </a:solidFill>
                <a:effectLst/>
                <a:latin typeface="+mn-lt"/>
                <a:ea typeface="+mn-ea"/>
                <a:cs typeface="+mn-cs"/>
              </a:rPr>
              <a:t>Például az egyik, amit tehetünk, hogy lefekszünk aludni. Ha álmunkban alszunk, a valóságban felkelünk.</a:t>
            </a:r>
          </a:p>
          <a:p>
            <a:r>
              <a:rPr lang="hu-HU" sz="1200" kern="1200" dirty="0">
                <a:solidFill>
                  <a:schemeClr val="tx1"/>
                </a:solidFill>
                <a:effectLst/>
                <a:latin typeface="+mn-lt"/>
                <a:ea typeface="+mn-ea"/>
                <a:cs typeface="+mn-cs"/>
              </a:rPr>
              <a:t>A másik megoldás a folytonos pislogás, ami szintén elindíthatja a </a:t>
            </a:r>
            <a:r>
              <a:rPr lang="hu-HU" sz="1200" kern="1200" dirty="0" smtClean="0">
                <a:solidFill>
                  <a:schemeClr val="tx1"/>
                </a:solidFill>
                <a:effectLst/>
                <a:latin typeface="+mn-lt"/>
                <a:ea typeface="+mn-ea"/>
                <a:cs typeface="+mn-cs"/>
              </a:rPr>
              <a:t>felébredés </a:t>
            </a:r>
            <a:r>
              <a:rPr lang="hu-HU" sz="1200" kern="1200" dirty="0">
                <a:solidFill>
                  <a:schemeClr val="tx1"/>
                </a:solidFill>
                <a:effectLst/>
                <a:latin typeface="+mn-lt"/>
                <a:ea typeface="+mn-ea"/>
                <a:cs typeface="+mn-cs"/>
              </a:rPr>
              <a:t>folyamatát.</a:t>
            </a:r>
          </a:p>
          <a:p>
            <a:r>
              <a:rPr lang="hu-HU" sz="1200" kern="1200" dirty="0">
                <a:solidFill>
                  <a:schemeClr val="tx1"/>
                </a:solidFill>
                <a:effectLst/>
                <a:latin typeface="+mn-lt"/>
                <a:ea typeface="+mn-ea"/>
                <a:cs typeface="+mn-cs"/>
              </a:rPr>
              <a:t>A harmadik a kiáltás. Ha álmunkban kiáltunk, az egy jelzés lehet az elménknek: ideje felkelni. Valakinek a normál hangerőjű beszéd is működik, de vannak, akik jobban szeretnek kiabálni még egy kicsit, mielőtt visszatérnek a valóságba.</a:t>
            </a:r>
          </a:p>
          <a:p>
            <a:r>
              <a:rPr lang="hu-HU" sz="1200" kern="1200" dirty="0">
                <a:solidFill>
                  <a:schemeClr val="tx1"/>
                </a:solidFill>
                <a:effectLst/>
                <a:latin typeface="+mn-lt"/>
                <a:ea typeface="+mn-ea"/>
                <a:cs typeface="+mn-cs"/>
              </a:rPr>
              <a:t>A negyedik pedig az olvasás. Mint azt már említettem, álmunkban nem tudunk olvasni. Szóval, ha kinyitunk egy könyvet, és megpróbáljuk elolvasni, azzal az agyunk azon részét aktiváljuk, ami a REM fázis alatt nem használatos. Így felébredhetünk.</a:t>
            </a:r>
          </a:p>
          <a:p>
            <a:r>
              <a:rPr lang="hu-HU" sz="1200" kern="1200" dirty="0">
                <a:solidFill>
                  <a:schemeClr val="tx1"/>
                </a:solidFill>
                <a:effectLst/>
                <a:latin typeface="+mn-lt"/>
                <a:ea typeface="+mn-ea"/>
                <a:cs typeface="+mn-cs"/>
              </a:rPr>
              <a:t>Tehát nem szükséges megölnünk magunkat, ahogy azt </a:t>
            </a:r>
            <a:r>
              <a:rPr lang="hu-HU" sz="1200" kern="1200" dirty="0" err="1">
                <a:solidFill>
                  <a:schemeClr val="tx1"/>
                </a:solidFill>
                <a:effectLst/>
                <a:latin typeface="+mn-lt"/>
                <a:ea typeface="+mn-ea"/>
                <a:cs typeface="+mn-cs"/>
              </a:rPr>
              <a:t>Dicaprio</a:t>
            </a:r>
            <a:r>
              <a:rPr lang="hu-HU" sz="1200" kern="1200" dirty="0">
                <a:solidFill>
                  <a:schemeClr val="tx1"/>
                </a:solidFill>
                <a:effectLst/>
                <a:latin typeface="+mn-lt"/>
                <a:ea typeface="+mn-ea"/>
                <a:cs typeface="+mn-cs"/>
              </a:rPr>
              <a:t>-ék állítják, sőt egyáltalán nem ajánlatos. Mint azt említettem, másokat sem jó dolog megölni álmunkban, magunkat pedig végképp nem.</a:t>
            </a:r>
          </a:p>
        </p:txBody>
      </p:sp>
      <p:sp>
        <p:nvSpPr>
          <p:cNvPr id="4" name="Dia számának helye 3"/>
          <p:cNvSpPr>
            <a:spLocks noGrp="1"/>
          </p:cNvSpPr>
          <p:nvPr>
            <p:ph type="sldNum" sz="quarter" idx="5"/>
          </p:nvPr>
        </p:nvSpPr>
        <p:spPr/>
        <p:txBody>
          <a:bodyPr/>
          <a:lstStyle/>
          <a:p>
            <a:fld id="{F0EEA034-18F3-4B93-A8A3-4D8F9E7EEA65}" type="slidenum">
              <a:rPr lang="hu-HU" smtClean="0"/>
              <a:t>19</a:t>
            </a:fld>
            <a:endParaRPr lang="hu-HU"/>
          </a:p>
        </p:txBody>
      </p:sp>
    </p:spTree>
    <p:extLst>
      <p:ext uri="{BB962C8B-B14F-4D97-AF65-F5344CB8AC3E}">
        <p14:creationId xmlns:p14="http://schemas.microsoft.com/office/powerpoint/2010/main" val="536706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u="sng" dirty="0"/>
              <a:t>Miért pont ez a téma?</a:t>
            </a:r>
          </a:p>
          <a:p>
            <a:r>
              <a:rPr lang="hu-HU" sz="1200" kern="1200" dirty="0">
                <a:solidFill>
                  <a:schemeClr val="tx1"/>
                </a:solidFill>
                <a:effectLst/>
                <a:latin typeface="+mn-lt"/>
                <a:ea typeface="+mn-ea"/>
                <a:cs typeface="+mn-cs"/>
              </a:rPr>
              <a:t>Azért ezt a témát választottam, mert szerintem rendkívül érdekes. Talán páran már hallottak róla, főként az Eredet című film miatt, amit a következőkben én is sokat említek. Azonban meglehetősen kevesen ismerik, vagy kevesen ismerik igazán ezt az egészet.</a:t>
            </a:r>
          </a:p>
          <a:p>
            <a:r>
              <a:rPr lang="hu-HU" sz="1200" kern="1200" dirty="0">
                <a:solidFill>
                  <a:schemeClr val="tx1"/>
                </a:solidFill>
                <a:effectLst/>
                <a:latin typeface="+mn-lt"/>
                <a:ea typeface="+mn-ea"/>
                <a:cs typeface="+mn-cs"/>
              </a:rPr>
              <a:t>Továbbá személyesen is érdeklődöm a témával kapcsolatban, mivel már kiskoromtól kezdve lenyűgöztek az álmok. Tíz-tizenkét éves korom környékén pedig rengetegszer álmodtam tudatosan. Csak akkor még nem tudtam, mi is ez.</a:t>
            </a:r>
          </a:p>
        </p:txBody>
      </p:sp>
      <p:sp>
        <p:nvSpPr>
          <p:cNvPr id="4" name="Dia számának helye 3"/>
          <p:cNvSpPr>
            <a:spLocks noGrp="1"/>
          </p:cNvSpPr>
          <p:nvPr>
            <p:ph type="sldNum" sz="quarter" idx="5"/>
          </p:nvPr>
        </p:nvSpPr>
        <p:spPr/>
        <p:txBody>
          <a:bodyPr/>
          <a:lstStyle/>
          <a:p>
            <a:fld id="{F0EEA034-18F3-4B93-A8A3-4D8F9E7EEA65}" type="slidenum">
              <a:rPr lang="hu-HU" smtClean="0"/>
              <a:t>2</a:t>
            </a:fld>
            <a:endParaRPr lang="hu-HU"/>
          </a:p>
        </p:txBody>
      </p:sp>
    </p:spTree>
    <p:extLst>
      <p:ext uri="{BB962C8B-B14F-4D97-AF65-F5344CB8AC3E}">
        <p14:creationId xmlns:p14="http://schemas.microsoft.com/office/powerpoint/2010/main" val="1840036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u="sng" kern="1200" dirty="0">
                <a:solidFill>
                  <a:schemeClr val="tx1"/>
                </a:solidFill>
                <a:effectLst/>
                <a:latin typeface="+mn-lt"/>
                <a:ea typeface="+mn-ea"/>
                <a:cs typeface="+mn-cs"/>
              </a:rPr>
              <a:t>Híres álomkutatók</a:t>
            </a:r>
          </a:p>
          <a:p>
            <a:r>
              <a:rPr lang="hu-HU" sz="1200" kern="1200" dirty="0" err="1">
                <a:solidFill>
                  <a:schemeClr val="tx1"/>
                </a:solidFill>
                <a:effectLst/>
                <a:latin typeface="+mn-lt"/>
                <a:ea typeface="+mn-ea"/>
                <a:cs typeface="+mn-cs"/>
              </a:rPr>
              <a:t>Frederik</a:t>
            </a:r>
            <a:r>
              <a:rPr lang="hu-HU" sz="1200" kern="1200" dirty="0">
                <a:solidFill>
                  <a:schemeClr val="tx1"/>
                </a:solidFill>
                <a:effectLst/>
                <a:latin typeface="+mn-lt"/>
                <a:ea typeface="+mn-ea"/>
                <a:cs typeface="+mn-cs"/>
              </a:rPr>
              <a:t> van </a:t>
            </a:r>
            <a:r>
              <a:rPr lang="hu-HU" sz="1200" kern="1200" dirty="0" err="1">
                <a:solidFill>
                  <a:schemeClr val="tx1"/>
                </a:solidFill>
                <a:effectLst/>
                <a:latin typeface="+mn-lt"/>
                <a:ea typeface="+mn-ea"/>
                <a:cs typeface="+mn-cs"/>
              </a:rPr>
              <a:t>Eeden</a:t>
            </a:r>
            <a:r>
              <a:rPr lang="hu-HU" sz="1200" kern="1200" dirty="0">
                <a:solidFill>
                  <a:schemeClr val="tx1"/>
                </a:solidFill>
                <a:effectLst/>
                <a:latin typeface="+mn-lt"/>
                <a:ea typeface="+mn-ea"/>
                <a:cs typeface="+mn-cs"/>
              </a:rPr>
              <a:t> volt, aki először a „tudatos álom” kifejezést használta, s tanulmányt írt a jelenségről. Saját maga is kipróbálta a tudatos álmodást, tőle ered az álomnapló.</a:t>
            </a:r>
          </a:p>
          <a:p>
            <a:r>
              <a:rPr lang="hu-HU" sz="1200" kern="1200" dirty="0" err="1">
                <a:solidFill>
                  <a:schemeClr val="tx1"/>
                </a:solidFill>
                <a:effectLst/>
                <a:latin typeface="+mn-lt"/>
                <a:ea typeface="+mn-ea"/>
                <a:cs typeface="+mn-cs"/>
              </a:rPr>
              <a:t>Celia</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Green</a:t>
            </a:r>
            <a:r>
              <a:rPr lang="hu-HU" sz="1200" kern="1200" dirty="0">
                <a:solidFill>
                  <a:schemeClr val="tx1"/>
                </a:solidFill>
                <a:effectLst/>
                <a:latin typeface="+mn-lt"/>
                <a:ea typeface="+mn-ea"/>
                <a:cs typeface="+mn-cs"/>
              </a:rPr>
              <a:t> elsőnek számolt be a hamis ébredésről, valamint a tudatos álmokról, mint különleges, a simától eltérő álmok.</a:t>
            </a:r>
          </a:p>
          <a:p>
            <a:r>
              <a:rPr lang="hu-HU" sz="1200" kern="1200" dirty="0">
                <a:solidFill>
                  <a:schemeClr val="tx1"/>
                </a:solidFill>
                <a:effectLst/>
                <a:latin typeface="+mn-lt"/>
                <a:ea typeface="+mn-ea"/>
                <a:cs typeface="+mn-cs"/>
              </a:rPr>
              <a:t>Stephen </a:t>
            </a:r>
            <a:r>
              <a:rPr lang="hu-HU" sz="1200" kern="1200" dirty="0" err="1">
                <a:solidFill>
                  <a:schemeClr val="tx1"/>
                </a:solidFill>
                <a:effectLst/>
                <a:latin typeface="+mn-lt"/>
                <a:ea typeface="+mn-ea"/>
                <a:cs typeface="+mn-cs"/>
              </a:rPr>
              <a:t>LaBerge</a:t>
            </a:r>
            <a:r>
              <a:rPr lang="hu-HU" sz="1200" kern="1200" dirty="0">
                <a:solidFill>
                  <a:schemeClr val="tx1"/>
                </a:solidFill>
                <a:effectLst/>
                <a:latin typeface="+mn-lt"/>
                <a:ea typeface="+mn-ea"/>
                <a:cs typeface="+mn-cs"/>
              </a:rPr>
              <a:t> az emlékezeterősítő taktika megalkotója. 1980-ban elsőnek állította, hogy a tudatos álomban érzékelt idő ugyanannyi, mint a valóságban eltelt.</a:t>
            </a:r>
          </a:p>
          <a:p>
            <a:r>
              <a:rPr lang="hu-HU" sz="1200" kern="1200" dirty="0">
                <a:solidFill>
                  <a:schemeClr val="tx1"/>
                </a:solidFill>
                <a:effectLst/>
                <a:latin typeface="+mn-lt"/>
                <a:ea typeface="+mn-ea"/>
                <a:cs typeface="+mn-cs"/>
              </a:rPr>
              <a:t>Ezt a felvetését Michael </a:t>
            </a:r>
            <a:r>
              <a:rPr lang="hu-HU" sz="1200" kern="1200" dirty="0" err="1">
                <a:solidFill>
                  <a:schemeClr val="tx1"/>
                </a:solidFill>
                <a:effectLst/>
                <a:latin typeface="+mn-lt"/>
                <a:ea typeface="+mn-ea"/>
                <a:cs typeface="+mn-cs"/>
              </a:rPr>
              <a:t>Schredl</a:t>
            </a:r>
            <a:r>
              <a:rPr lang="hu-HU" sz="1200" kern="1200" dirty="0">
                <a:solidFill>
                  <a:schemeClr val="tx1"/>
                </a:solidFill>
                <a:effectLst/>
                <a:latin typeface="+mn-lt"/>
                <a:ea typeface="+mn-ea"/>
                <a:cs typeface="+mn-cs"/>
              </a:rPr>
              <a:t> és Daniel </a:t>
            </a:r>
            <a:r>
              <a:rPr lang="hu-HU" sz="1200" kern="1200" dirty="0" err="1">
                <a:solidFill>
                  <a:schemeClr val="tx1"/>
                </a:solidFill>
                <a:effectLst/>
                <a:latin typeface="+mn-lt"/>
                <a:ea typeface="+mn-ea"/>
                <a:cs typeface="+mn-cs"/>
              </a:rPr>
              <a:t>Erlacher</a:t>
            </a:r>
            <a:r>
              <a:rPr lang="hu-HU" sz="1200" kern="1200" dirty="0">
                <a:solidFill>
                  <a:schemeClr val="tx1"/>
                </a:solidFill>
                <a:effectLst/>
                <a:latin typeface="+mn-lt"/>
                <a:ea typeface="+mn-ea"/>
                <a:cs typeface="+mn-cs"/>
              </a:rPr>
              <a:t> bizonyította 2004-ben.</a:t>
            </a:r>
          </a:p>
          <a:p>
            <a:r>
              <a:rPr lang="hu-HU" sz="1200" kern="1200" dirty="0">
                <a:solidFill>
                  <a:schemeClr val="tx1"/>
                </a:solidFill>
                <a:effectLst/>
                <a:latin typeface="+mn-lt"/>
                <a:ea typeface="+mn-ea"/>
                <a:cs typeface="+mn-cs"/>
              </a:rPr>
              <a:t>John Allan </a:t>
            </a:r>
            <a:r>
              <a:rPr lang="hu-HU" sz="1200" kern="1200" dirty="0" err="1">
                <a:solidFill>
                  <a:schemeClr val="tx1"/>
                </a:solidFill>
                <a:effectLst/>
                <a:latin typeface="+mn-lt"/>
                <a:ea typeface="+mn-ea"/>
                <a:cs typeface="+mn-cs"/>
              </a:rPr>
              <a:t>Hobson</a:t>
            </a:r>
            <a:r>
              <a:rPr lang="hu-HU" sz="1200" kern="1200" dirty="0">
                <a:solidFill>
                  <a:schemeClr val="tx1"/>
                </a:solidFill>
                <a:effectLst/>
                <a:latin typeface="+mn-lt"/>
                <a:ea typeface="+mn-ea"/>
                <a:cs typeface="+mn-cs"/>
              </a:rPr>
              <a:t> főként azt tanulmányozta, hogy az agy mely részei felelősek a tudatos álomért, de ettől függetlenül több területen is jeleskedett a témában. Az első könyvét a témában 1988-ban adta ki </a:t>
            </a:r>
            <a:r>
              <a:rPr lang="hu-HU" sz="1200" i="1" kern="1200" dirty="0">
                <a:solidFill>
                  <a:schemeClr val="tx1"/>
                </a:solidFill>
                <a:effectLst/>
                <a:latin typeface="+mn-lt"/>
                <a:ea typeface="+mn-ea"/>
                <a:cs typeface="+mn-cs"/>
              </a:rPr>
              <a:t>The Dreaming </a:t>
            </a:r>
            <a:r>
              <a:rPr lang="hu-HU" sz="1200" i="1" kern="1200" dirty="0" err="1">
                <a:solidFill>
                  <a:schemeClr val="tx1"/>
                </a:solidFill>
                <a:effectLst/>
                <a:latin typeface="+mn-lt"/>
                <a:ea typeface="+mn-ea"/>
                <a:cs typeface="+mn-cs"/>
              </a:rPr>
              <a:t>Brain</a:t>
            </a:r>
            <a:r>
              <a:rPr lang="hu-HU" sz="1200" kern="1200" dirty="0">
                <a:solidFill>
                  <a:schemeClr val="tx1"/>
                </a:solidFill>
                <a:effectLst/>
                <a:latin typeface="+mn-lt"/>
                <a:ea typeface="+mn-ea"/>
                <a:cs typeface="+mn-cs"/>
              </a:rPr>
              <a:t> címen.</a:t>
            </a:r>
          </a:p>
          <a:p>
            <a:r>
              <a:rPr lang="hu-HU" sz="1200" kern="1200" dirty="0">
                <a:solidFill>
                  <a:schemeClr val="tx1"/>
                </a:solidFill>
                <a:effectLst/>
                <a:latin typeface="+mn-lt"/>
                <a:ea typeface="+mn-ea"/>
                <a:cs typeface="+mn-cs"/>
              </a:rPr>
              <a:t>Paul </a:t>
            </a:r>
            <a:r>
              <a:rPr lang="hu-HU" sz="1200" kern="1200" dirty="0" err="1">
                <a:solidFill>
                  <a:schemeClr val="tx1"/>
                </a:solidFill>
                <a:effectLst/>
                <a:latin typeface="+mn-lt"/>
                <a:ea typeface="+mn-ea"/>
                <a:cs typeface="+mn-cs"/>
              </a:rPr>
              <a:t>Tholey</a:t>
            </a:r>
            <a:r>
              <a:rPr lang="hu-HU" sz="1200" kern="1200" dirty="0">
                <a:solidFill>
                  <a:schemeClr val="tx1"/>
                </a:solidFill>
                <a:effectLst/>
                <a:latin typeface="+mn-lt"/>
                <a:ea typeface="+mn-ea"/>
                <a:cs typeface="+mn-cs"/>
              </a:rPr>
              <a:t> az álmodók és az álomfigurák kognitív képességeit vizsgálta. Az Alkotó álom című könyve magyarul is megjelent.</a:t>
            </a:r>
          </a:p>
        </p:txBody>
      </p:sp>
      <p:sp>
        <p:nvSpPr>
          <p:cNvPr id="4" name="Dia számának helye 3"/>
          <p:cNvSpPr>
            <a:spLocks noGrp="1"/>
          </p:cNvSpPr>
          <p:nvPr>
            <p:ph type="sldNum" sz="quarter" idx="5"/>
          </p:nvPr>
        </p:nvSpPr>
        <p:spPr/>
        <p:txBody>
          <a:bodyPr/>
          <a:lstStyle/>
          <a:p>
            <a:fld id="{F0EEA034-18F3-4B93-A8A3-4D8F9E7EEA65}" type="slidenum">
              <a:rPr lang="hu-HU" smtClean="0"/>
              <a:t>20</a:t>
            </a:fld>
            <a:endParaRPr lang="hu-HU"/>
          </a:p>
        </p:txBody>
      </p:sp>
    </p:spTree>
    <p:extLst>
      <p:ext uri="{BB962C8B-B14F-4D97-AF65-F5344CB8AC3E}">
        <p14:creationId xmlns:p14="http://schemas.microsoft.com/office/powerpoint/2010/main" val="2674063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Ha nem is a tudatos álmodással foglalkozott, mégis csak ide sorolnám első magyar álomfejtőnket, Krúdy Gyulát. Az álmok jelentését vizsgálta, 1925-ben pedig publikálta Álmoskönyv című művét.</a:t>
            </a:r>
          </a:p>
        </p:txBody>
      </p:sp>
      <p:sp>
        <p:nvSpPr>
          <p:cNvPr id="4" name="Dia számának helye 3"/>
          <p:cNvSpPr>
            <a:spLocks noGrp="1"/>
          </p:cNvSpPr>
          <p:nvPr>
            <p:ph type="sldNum" sz="quarter" idx="5"/>
          </p:nvPr>
        </p:nvSpPr>
        <p:spPr/>
        <p:txBody>
          <a:bodyPr/>
          <a:lstStyle/>
          <a:p>
            <a:fld id="{F0EEA034-18F3-4B93-A8A3-4D8F9E7EEA65}" type="slidenum">
              <a:rPr lang="hu-HU" smtClean="0"/>
              <a:t>21</a:t>
            </a:fld>
            <a:endParaRPr lang="hu-HU"/>
          </a:p>
        </p:txBody>
      </p:sp>
    </p:spTree>
    <p:extLst>
      <p:ext uri="{BB962C8B-B14F-4D97-AF65-F5344CB8AC3E}">
        <p14:creationId xmlns:p14="http://schemas.microsoft.com/office/powerpoint/2010/main" val="1639422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Számtalan könyvet és tanulmányt említettem meg, azonban csak egy filmről beszéltem, de nem véletlenül. Az </a:t>
            </a:r>
            <a:r>
              <a:rPr lang="hu-HU" sz="1200" i="1" kern="1200" dirty="0">
                <a:solidFill>
                  <a:schemeClr val="tx1"/>
                </a:solidFill>
                <a:effectLst/>
                <a:latin typeface="+mn-lt"/>
                <a:ea typeface="+mn-ea"/>
                <a:cs typeface="+mn-cs"/>
              </a:rPr>
              <a:t>Eredet</a:t>
            </a:r>
            <a:r>
              <a:rPr lang="hu-HU" sz="1200" kern="1200" dirty="0">
                <a:solidFill>
                  <a:schemeClr val="tx1"/>
                </a:solidFill>
                <a:effectLst/>
                <a:latin typeface="+mn-lt"/>
                <a:ea typeface="+mn-ea"/>
                <a:cs typeface="+mn-cs"/>
              </a:rPr>
              <a:t> nem csak azért olyan fantasztikus, mert Leonardo </a:t>
            </a:r>
            <a:r>
              <a:rPr lang="hu-HU" sz="1200" kern="1200" dirty="0" err="1">
                <a:solidFill>
                  <a:schemeClr val="tx1"/>
                </a:solidFill>
                <a:effectLst/>
                <a:latin typeface="+mn-lt"/>
                <a:ea typeface="+mn-ea"/>
                <a:cs typeface="+mn-cs"/>
              </a:rPr>
              <a:t>Dicaprio</a:t>
            </a:r>
            <a:r>
              <a:rPr lang="hu-HU" sz="1200" kern="1200" dirty="0">
                <a:solidFill>
                  <a:schemeClr val="tx1"/>
                </a:solidFill>
                <a:effectLst/>
                <a:latin typeface="+mn-lt"/>
                <a:ea typeface="+mn-ea"/>
                <a:cs typeface="+mn-cs"/>
              </a:rPr>
              <a:t> szerepel benne és a 21. században készült. Ez az a film, ami talán a legjobban felvázolja a tudatos álmodást, annak csodáit, illetve veszélyeit. Mindenkinek ajánlom megtekintésre, de főleg azoknak, akik kipróbálnák, vagy a jövőben ki fogják próbálni a tudatos álmodást.</a:t>
            </a:r>
          </a:p>
        </p:txBody>
      </p:sp>
      <p:sp>
        <p:nvSpPr>
          <p:cNvPr id="4" name="Dia számának helye 3"/>
          <p:cNvSpPr>
            <a:spLocks noGrp="1"/>
          </p:cNvSpPr>
          <p:nvPr>
            <p:ph type="sldNum" sz="quarter" idx="5"/>
          </p:nvPr>
        </p:nvSpPr>
        <p:spPr/>
        <p:txBody>
          <a:bodyPr/>
          <a:lstStyle/>
          <a:p>
            <a:fld id="{F0EEA034-18F3-4B93-A8A3-4D8F9E7EEA65}" type="slidenum">
              <a:rPr lang="hu-HU" smtClean="0"/>
              <a:t>22</a:t>
            </a:fld>
            <a:endParaRPr lang="hu-HU"/>
          </a:p>
        </p:txBody>
      </p:sp>
    </p:spTree>
    <p:extLst>
      <p:ext uri="{BB962C8B-B14F-4D97-AF65-F5344CB8AC3E}">
        <p14:creationId xmlns:p14="http://schemas.microsoft.com/office/powerpoint/2010/main" val="2256202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u="sng" dirty="0"/>
              <a:t>Köszönöm a figyelmet!</a:t>
            </a:r>
          </a:p>
        </p:txBody>
      </p:sp>
      <p:sp>
        <p:nvSpPr>
          <p:cNvPr id="4" name="Dia számának helye 3"/>
          <p:cNvSpPr>
            <a:spLocks noGrp="1"/>
          </p:cNvSpPr>
          <p:nvPr>
            <p:ph type="sldNum" sz="quarter" idx="5"/>
          </p:nvPr>
        </p:nvSpPr>
        <p:spPr/>
        <p:txBody>
          <a:bodyPr/>
          <a:lstStyle/>
          <a:p>
            <a:fld id="{F0EEA034-18F3-4B93-A8A3-4D8F9E7EEA65}" type="slidenum">
              <a:rPr lang="hu-HU" smtClean="0"/>
              <a:t>23</a:t>
            </a:fld>
            <a:endParaRPr lang="hu-HU"/>
          </a:p>
        </p:txBody>
      </p:sp>
    </p:spTree>
    <p:extLst>
      <p:ext uri="{BB962C8B-B14F-4D97-AF65-F5344CB8AC3E}">
        <p14:creationId xmlns:p14="http://schemas.microsoft.com/office/powerpoint/2010/main" val="261450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u="sng" dirty="0"/>
              <a:t>Mi is ez?</a:t>
            </a:r>
          </a:p>
          <a:p>
            <a:r>
              <a:rPr lang="hu-HU" sz="1200" kern="1200" dirty="0">
                <a:solidFill>
                  <a:schemeClr val="tx1"/>
                </a:solidFill>
                <a:effectLst/>
                <a:latin typeface="+mn-lt"/>
                <a:ea typeface="+mn-ea"/>
                <a:cs typeface="+mn-cs"/>
              </a:rPr>
              <a:t>Röviden fogalmazva: A tudatos álom egy olyan álom, amiben az ember tudja magáról, hogy álmodik. Na jó, ez így egy kicsit tömör.</a:t>
            </a:r>
          </a:p>
          <a:p>
            <a:r>
              <a:rPr lang="hu-HU" sz="1200" kern="1200" dirty="0">
                <a:solidFill>
                  <a:schemeClr val="tx1"/>
                </a:solidFill>
                <a:effectLst/>
                <a:latin typeface="+mn-lt"/>
                <a:ea typeface="+mn-ea"/>
                <a:cs typeface="+mn-cs"/>
              </a:rPr>
              <a:t>Szóval, kifejtve a dolgot. Sokan jártak már úgy, hogy alvás közben történt valami az álmukban, amiből rájöttek, hogy az csak egy álom. Viszont mikor erre ráeszméltek, nem ébredtek fel egyből. Utána tovább álmodtak, ám akkor az álmukat már képesek voltak irányítani. Lényegében ezt jelenti a tudatos álmodás.</a:t>
            </a:r>
          </a:p>
          <a:p>
            <a:r>
              <a:rPr lang="hu-HU" sz="1200" kern="1200" dirty="0">
                <a:solidFill>
                  <a:schemeClr val="tx1"/>
                </a:solidFill>
                <a:effectLst/>
                <a:latin typeface="+mn-lt"/>
                <a:ea typeface="+mn-ea"/>
                <a:cs typeface="+mn-cs"/>
              </a:rPr>
              <a:t>Egyes felmérések szerint az emberek 55%-a legalább életében egyszer, de akár többször is átél ilyesmit.</a:t>
            </a:r>
          </a:p>
          <a:p>
            <a:r>
              <a:rPr lang="hu-HU" sz="1200" kern="1200" dirty="0">
                <a:solidFill>
                  <a:schemeClr val="tx1"/>
                </a:solidFill>
                <a:effectLst/>
                <a:latin typeface="+mn-lt"/>
                <a:ea typeface="+mn-ea"/>
                <a:cs typeface="+mn-cs"/>
              </a:rPr>
              <a:t>Azonban mielőtt belemennénk, hogy ez miért is olyan fantasztikus, vagy miért nem, vagy Leonardo </a:t>
            </a:r>
            <a:r>
              <a:rPr lang="hu-HU" sz="1200" kern="1200" dirty="0" err="1">
                <a:solidFill>
                  <a:schemeClr val="tx1"/>
                </a:solidFill>
                <a:effectLst/>
                <a:latin typeface="+mn-lt"/>
                <a:ea typeface="+mn-ea"/>
                <a:cs typeface="+mn-cs"/>
              </a:rPr>
              <a:t>Dicaprio</a:t>
            </a:r>
            <a:r>
              <a:rPr lang="hu-HU" sz="1200" kern="1200" dirty="0">
                <a:solidFill>
                  <a:schemeClr val="tx1"/>
                </a:solidFill>
                <a:effectLst/>
                <a:latin typeface="+mn-lt"/>
                <a:ea typeface="+mn-ea"/>
                <a:cs typeface="+mn-cs"/>
              </a:rPr>
              <a:t> hogyan képes épületeket mozgatni </a:t>
            </a:r>
            <a:r>
              <a:rPr lang="hu-HU" sz="1200" kern="1200" dirty="0" err="1">
                <a:solidFill>
                  <a:schemeClr val="tx1"/>
                </a:solidFill>
                <a:effectLst/>
                <a:latin typeface="+mn-lt"/>
                <a:ea typeface="+mn-ea"/>
                <a:cs typeface="+mn-cs"/>
              </a:rPr>
              <a:t>jedi</a:t>
            </a:r>
            <a:r>
              <a:rPr lang="hu-HU" sz="1200" kern="1200" dirty="0">
                <a:solidFill>
                  <a:schemeClr val="tx1"/>
                </a:solidFill>
                <a:effectLst/>
                <a:latin typeface="+mn-lt"/>
                <a:ea typeface="+mn-ea"/>
                <a:cs typeface="+mn-cs"/>
              </a:rPr>
              <a:t> erő nélkül, kicsit nézzünk a dolgok mögé.</a:t>
            </a:r>
          </a:p>
        </p:txBody>
      </p:sp>
      <p:sp>
        <p:nvSpPr>
          <p:cNvPr id="4" name="Dia számának helye 3"/>
          <p:cNvSpPr>
            <a:spLocks noGrp="1"/>
          </p:cNvSpPr>
          <p:nvPr>
            <p:ph type="sldNum" sz="quarter" idx="5"/>
          </p:nvPr>
        </p:nvSpPr>
        <p:spPr/>
        <p:txBody>
          <a:bodyPr/>
          <a:lstStyle/>
          <a:p>
            <a:fld id="{F0EEA034-18F3-4B93-A8A3-4D8F9E7EEA65}" type="slidenum">
              <a:rPr lang="hu-HU" smtClean="0"/>
              <a:t>3</a:t>
            </a:fld>
            <a:endParaRPr lang="hu-HU"/>
          </a:p>
        </p:txBody>
      </p:sp>
    </p:spTree>
    <p:extLst>
      <p:ext uri="{BB962C8B-B14F-4D97-AF65-F5344CB8AC3E}">
        <p14:creationId xmlns:p14="http://schemas.microsoft.com/office/powerpoint/2010/main" val="213087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u="sng" dirty="0"/>
              <a:t>Alvás és álmodás</a:t>
            </a:r>
          </a:p>
          <a:p>
            <a:r>
              <a:rPr lang="hu-HU" sz="1200" kern="1200" dirty="0">
                <a:solidFill>
                  <a:schemeClr val="tx1"/>
                </a:solidFill>
                <a:effectLst/>
                <a:latin typeface="+mn-lt"/>
                <a:ea typeface="+mn-ea"/>
                <a:cs typeface="+mn-cs"/>
              </a:rPr>
              <a:t>Mint azt biológia órákon tanulhattuk, az alvás a szervezet regenerációjára szolgál. Az álmosságérzetet az úgynevezett </a:t>
            </a:r>
            <a:r>
              <a:rPr lang="hu-HU" sz="1200" kern="1200" dirty="0" err="1">
                <a:solidFill>
                  <a:schemeClr val="tx1"/>
                </a:solidFill>
                <a:effectLst/>
                <a:latin typeface="+mn-lt"/>
                <a:ea typeface="+mn-ea"/>
                <a:cs typeface="+mn-cs"/>
              </a:rPr>
              <a:t>adenozin</a:t>
            </a:r>
            <a:r>
              <a:rPr lang="hu-HU" sz="1200" kern="1200" dirty="0">
                <a:solidFill>
                  <a:schemeClr val="tx1"/>
                </a:solidFill>
                <a:effectLst/>
                <a:latin typeface="+mn-lt"/>
                <a:ea typeface="+mn-ea"/>
                <a:cs typeface="+mn-cs"/>
              </a:rPr>
              <a:t> vegyület termelésének növekedése váltja ki. </a:t>
            </a:r>
          </a:p>
          <a:p>
            <a:r>
              <a:rPr lang="hu-HU" sz="1200" kern="1200" dirty="0">
                <a:solidFill>
                  <a:schemeClr val="tx1"/>
                </a:solidFill>
                <a:effectLst/>
                <a:latin typeface="+mn-lt"/>
                <a:ea typeface="+mn-ea"/>
                <a:cs typeface="+mn-cs"/>
              </a:rPr>
              <a:t>Viszont azt, hogy az álmok, mire is szolgálnak, vagy mi a jelentésük a mai napig nem sikerült tisztázni, pedig már nagyon régóta foglalkoztatja az emberiséget.</a:t>
            </a:r>
          </a:p>
          <a:p>
            <a:r>
              <a:rPr lang="hu-HU" sz="1200" kern="1200" dirty="0">
                <a:solidFill>
                  <a:schemeClr val="tx1"/>
                </a:solidFill>
                <a:effectLst/>
                <a:latin typeface="+mn-lt"/>
                <a:ea typeface="+mn-ea"/>
                <a:cs typeface="+mn-cs"/>
              </a:rPr>
              <a:t>Sigmund Freud szerint az álmaink az aznapi történésekhez, tevékenységeinkhez kapcsolódnak. Valamint sokszor a jelentésük szimbolikus, ezért van az, hogy annyi abszurd és irreális dolog fordul meg bennük.</a:t>
            </a:r>
          </a:p>
          <a:p>
            <a:r>
              <a:rPr lang="hu-HU" sz="1200" kern="1200" dirty="0">
                <a:solidFill>
                  <a:schemeClr val="tx1"/>
                </a:solidFill>
                <a:effectLst/>
                <a:latin typeface="+mn-lt"/>
                <a:ea typeface="+mn-ea"/>
                <a:cs typeface="+mn-cs"/>
              </a:rPr>
              <a:t>Ahhoz, hogy kicsit megértsük az álmodást és az alvást, nézzük meg utóbbi fázisait.</a:t>
            </a:r>
          </a:p>
        </p:txBody>
      </p:sp>
      <p:sp>
        <p:nvSpPr>
          <p:cNvPr id="4" name="Dia számának helye 3"/>
          <p:cNvSpPr>
            <a:spLocks noGrp="1"/>
          </p:cNvSpPr>
          <p:nvPr>
            <p:ph type="sldNum" sz="quarter" idx="5"/>
          </p:nvPr>
        </p:nvSpPr>
        <p:spPr/>
        <p:txBody>
          <a:bodyPr/>
          <a:lstStyle/>
          <a:p>
            <a:fld id="{F0EEA034-18F3-4B93-A8A3-4D8F9E7EEA65}" type="slidenum">
              <a:rPr lang="hu-HU" smtClean="0"/>
              <a:t>4</a:t>
            </a:fld>
            <a:endParaRPr lang="hu-HU"/>
          </a:p>
        </p:txBody>
      </p:sp>
    </p:spTree>
    <p:extLst>
      <p:ext uri="{BB962C8B-B14F-4D97-AF65-F5344CB8AC3E}">
        <p14:creationId xmlns:p14="http://schemas.microsoft.com/office/powerpoint/2010/main" val="390180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u="sng" dirty="0"/>
              <a:t>Az alvás fázisai I.</a:t>
            </a:r>
          </a:p>
          <a:p>
            <a:r>
              <a:rPr lang="hu-HU" sz="1200" kern="1200" dirty="0">
                <a:solidFill>
                  <a:schemeClr val="tx1"/>
                </a:solidFill>
                <a:effectLst/>
                <a:latin typeface="+mn-lt"/>
                <a:ea typeface="+mn-ea"/>
                <a:cs typeface="+mn-cs"/>
              </a:rPr>
              <a:t>Az álomkutatók az alvás folyamán a szem körüli izmok mozgását is vizsgálják, innen jön a két fázis elnevezése is. Az NREM (Non-Rapid-</a:t>
            </a:r>
            <a:r>
              <a:rPr lang="hu-HU" sz="1200" kern="1200" dirty="0" err="1">
                <a:solidFill>
                  <a:schemeClr val="tx1"/>
                </a:solidFill>
                <a:effectLst/>
                <a:latin typeface="+mn-lt"/>
                <a:ea typeface="+mn-ea"/>
                <a:cs typeface="+mn-cs"/>
              </a:rPr>
              <a:t>Eye</a:t>
            </a:r>
            <a:r>
              <a:rPr lang="hu-HU" sz="1200" kern="1200" dirty="0">
                <a:solidFill>
                  <a:schemeClr val="tx1"/>
                </a:solidFill>
                <a:effectLst/>
                <a:latin typeface="+mn-lt"/>
                <a:ea typeface="+mn-ea"/>
                <a:cs typeface="+mn-cs"/>
              </a:rPr>
              <a:t>-</a:t>
            </a:r>
            <a:r>
              <a:rPr lang="hu-HU" sz="1200" kern="1200" dirty="0" err="1">
                <a:solidFill>
                  <a:schemeClr val="tx1"/>
                </a:solidFill>
                <a:effectLst/>
                <a:latin typeface="+mn-lt"/>
                <a:ea typeface="+mn-ea"/>
                <a:cs typeface="+mn-cs"/>
              </a:rPr>
              <a:t>Movement</a:t>
            </a:r>
            <a:r>
              <a:rPr lang="hu-HU" sz="1200" kern="1200" dirty="0">
                <a:solidFill>
                  <a:schemeClr val="tx1"/>
                </a:solidFill>
                <a:effectLst/>
                <a:latin typeface="+mn-lt"/>
                <a:ea typeface="+mn-ea"/>
                <a:cs typeface="+mn-cs"/>
              </a:rPr>
              <a:t>) a gyors-szemmozgás-nélküli fázis, míg a REM (Rapid </a:t>
            </a:r>
            <a:r>
              <a:rPr lang="hu-HU" sz="1200" kern="1200" dirty="0" err="1">
                <a:solidFill>
                  <a:schemeClr val="tx1"/>
                </a:solidFill>
                <a:effectLst/>
                <a:latin typeface="+mn-lt"/>
                <a:ea typeface="+mn-ea"/>
                <a:cs typeface="+mn-cs"/>
              </a:rPr>
              <a:t>Eye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Movement</a:t>
            </a:r>
            <a:r>
              <a:rPr lang="hu-HU" sz="1200" kern="1200" dirty="0">
                <a:solidFill>
                  <a:schemeClr val="tx1"/>
                </a:solidFill>
                <a:effectLst/>
                <a:latin typeface="+mn-lt"/>
                <a:ea typeface="+mn-ea"/>
                <a:cs typeface="+mn-cs"/>
              </a:rPr>
              <a:t>) a gyors szemmozgásos fázis.</a:t>
            </a:r>
          </a:p>
          <a:p>
            <a:r>
              <a:rPr lang="hu-HU" sz="1200" kern="1200" dirty="0">
                <a:solidFill>
                  <a:schemeClr val="tx1"/>
                </a:solidFill>
                <a:effectLst/>
                <a:latin typeface="+mn-lt"/>
                <a:ea typeface="+mn-ea"/>
                <a:cs typeface="+mn-cs"/>
              </a:rPr>
              <a:t>Emellett a kutatók megfigyelik az agyhullámokat, a szívritmust, a végtagok mozgását és a légzés mélységét. Ezek mind változást mutatnak az egyes fázisokban.</a:t>
            </a:r>
          </a:p>
          <a:p>
            <a:r>
              <a:rPr lang="hu-HU" sz="1200" kern="1200" dirty="0">
                <a:solidFill>
                  <a:schemeClr val="tx1"/>
                </a:solidFill>
                <a:effectLst/>
                <a:latin typeface="+mn-lt"/>
                <a:ea typeface="+mn-ea"/>
                <a:cs typeface="+mn-cs"/>
              </a:rPr>
              <a:t>Egy alvásciklus négy NREM és egy REM fázisból áll. Ebből a ciklusból egy normálisan átaludt éjszaka alatt négy-hat folytatódik le.</a:t>
            </a:r>
          </a:p>
        </p:txBody>
      </p:sp>
      <p:sp>
        <p:nvSpPr>
          <p:cNvPr id="4" name="Dia számának helye 3"/>
          <p:cNvSpPr>
            <a:spLocks noGrp="1"/>
          </p:cNvSpPr>
          <p:nvPr>
            <p:ph type="sldNum" sz="quarter" idx="5"/>
          </p:nvPr>
        </p:nvSpPr>
        <p:spPr/>
        <p:txBody>
          <a:bodyPr/>
          <a:lstStyle/>
          <a:p>
            <a:fld id="{F0EEA034-18F3-4B93-A8A3-4D8F9E7EEA65}" type="slidenum">
              <a:rPr lang="hu-HU" smtClean="0"/>
              <a:t>5</a:t>
            </a:fld>
            <a:endParaRPr lang="hu-HU"/>
          </a:p>
        </p:txBody>
      </p:sp>
    </p:spTree>
    <p:extLst>
      <p:ext uri="{BB962C8B-B14F-4D97-AF65-F5344CB8AC3E}">
        <p14:creationId xmlns:p14="http://schemas.microsoft.com/office/powerpoint/2010/main" val="92188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i="0" u="sng" dirty="0"/>
              <a:t>Az alvás fázisai II.</a:t>
            </a:r>
          </a:p>
          <a:p>
            <a:r>
              <a:rPr lang="hu-HU" sz="1200" kern="1200" dirty="0">
                <a:solidFill>
                  <a:schemeClr val="tx1"/>
                </a:solidFill>
                <a:effectLst/>
                <a:latin typeface="+mn-lt"/>
                <a:ea typeface="+mn-ea"/>
                <a:cs typeface="+mn-cs"/>
              </a:rPr>
              <a:t>Az első NREM fázis átmenet az éber és az alvó állapot között. Az álmosságérzetünk nő, az agyhullámaink és az izmaink aktivitása lassul. A második ilyen fázis egy könnyű alvási periódus. A szem körüli izmok mozgása teljesen abbamarad, az agyhullámaink tovább lassulnak, a szívritmusunk és a testhőmérsékletünk csökken. A harmadik fázisban a vérnyomásunk és a légzésünk lassul, valamint az agyhullámaink mutatnak rendkívül lassú aktivitást. A negyedik fázis a legmélyebb fázis, éppen ezért ilyenkor a legnehezebb felébreszteni valakit. Az agyhullámok ilyenkor a leglassabbak, szemmozgás pedig nem figyelhető meg. Ez a két utolsó fázis a legfontosabb, mert a test regenerálódása ilyenkor történik.</a:t>
            </a:r>
          </a:p>
          <a:p>
            <a:r>
              <a:rPr lang="hu-HU" sz="1200" kern="1200" dirty="0">
                <a:solidFill>
                  <a:schemeClr val="tx1"/>
                </a:solidFill>
                <a:effectLst/>
                <a:latin typeface="+mn-lt"/>
                <a:ea typeface="+mn-ea"/>
                <a:cs typeface="+mn-cs"/>
              </a:rPr>
              <a:t>Az ötödik fázis, vagyis az első és egyetlen REM fázis az, ahol az álmok is lejátszódnak. Szinte teljes ellentétje a negyedik fázisnak. A légzés nem túl mély, emellett szabálytalan és gyors. Mindenféle irányba gyors szemmozgás figyelhető meg. Viszont az izmaink átmenetelig lebénulnak. Ilyenkor a beszédre sem vagyunk képesek. Az agyi aktivitás megnő. Az agyunk azon részei működnek ilyenkor, melyek a tanulás, a gondolkodás és a dolgok megszervezése során is tevékenykednek.</a:t>
            </a:r>
          </a:p>
          <a:p>
            <a:r>
              <a:rPr lang="hu-HU" sz="1200" kern="1200" dirty="0">
                <a:solidFill>
                  <a:schemeClr val="tx1"/>
                </a:solidFill>
                <a:effectLst/>
                <a:latin typeface="+mn-lt"/>
                <a:ea typeface="+mn-ea"/>
                <a:cs typeface="+mn-cs"/>
              </a:rPr>
              <a:t>Egy ciklus alatt a fázisok sorrendje kötött. A sorrend: 1-2-3-4-3-2-1-5. Tehát másodjára, ahelyett, hogy visszalépnénk a kettes NREM fázisba, a REM fázisba érkezünk. Ez a fázis áll a legközelebb az ébrenléthez, ilyenkor a legkönnyebb felébreszteni valakit, sőt néha magunktól is felébredünk ilyenkor, de erre általában nem emlékszünk. Talán ez az oka annak is, hogy ilyen nehéz az álomban maradni.</a:t>
            </a:r>
          </a:p>
        </p:txBody>
      </p:sp>
      <p:sp>
        <p:nvSpPr>
          <p:cNvPr id="4" name="Dia számának helye 3"/>
          <p:cNvSpPr>
            <a:spLocks noGrp="1"/>
          </p:cNvSpPr>
          <p:nvPr>
            <p:ph type="sldNum" sz="quarter" idx="5"/>
          </p:nvPr>
        </p:nvSpPr>
        <p:spPr/>
        <p:txBody>
          <a:bodyPr/>
          <a:lstStyle/>
          <a:p>
            <a:fld id="{F0EEA034-18F3-4B93-A8A3-4D8F9E7EEA65}" type="slidenum">
              <a:rPr lang="hu-HU" smtClean="0"/>
              <a:t>6</a:t>
            </a:fld>
            <a:endParaRPr lang="hu-HU"/>
          </a:p>
        </p:txBody>
      </p:sp>
    </p:spTree>
    <p:extLst>
      <p:ext uri="{BB962C8B-B14F-4D97-AF65-F5344CB8AC3E}">
        <p14:creationId xmlns:p14="http://schemas.microsoft.com/office/powerpoint/2010/main" val="266740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u="sng" dirty="0"/>
              <a:t>Elsajátítása:</a:t>
            </a:r>
          </a:p>
          <a:p>
            <a:r>
              <a:rPr lang="hu-HU" sz="1200" kern="1200" dirty="0">
                <a:solidFill>
                  <a:schemeClr val="tx1"/>
                </a:solidFill>
                <a:effectLst/>
                <a:latin typeface="+mn-lt"/>
                <a:ea typeface="+mn-ea"/>
                <a:cs typeface="+mn-cs"/>
              </a:rPr>
              <a:t>A tudatos álmodás technikáját el lehet sajátítani. Azonban teljesen emberfüggő. Mondhatni, ahány ember, annyi féle módszer, mivel ez mindenkinek személyre szabott. Valakinek hónapokig tart a folyamat, míg másnak akár azonnal is sikerülhet és nincs szüksége különféle technikákra. Mint említettem, az emberek 55%-a legalább egyszer akaratlanul is átéli mindezt.</a:t>
            </a:r>
          </a:p>
          <a:p>
            <a:r>
              <a:rPr lang="hu-HU" sz="1200" kern="1200" dirty="0">
                <a:solidFill>
                  <a:schemeClr val="tx1"/>
                </a:solidFill>
                <a:effectLst/>
                <a:latin typeface="+mn-lt"/>
                <a:ea typeface="+mn-ea"/>
                <a:cs typeface="+mn-cs"/>
              </a:rPr>
              <a:t>Viszont a mai világban már rengeteg féle módszer áll a rendelkezésünkre. Vannak általánosított taktikák, melyek számtalan embernek beváltak. Ezeket magunktól is elvégezhetjük, ám ha valakinek ez mégsem sikerülne, az interneten már rengeteg könyvet, weboldat talál, ami lépésről lépésre leírja, mit is kell tennünk.</a:t>
            </a:r>
          </a:p>
        </p:txBody>
      </p:sp>
      <p:sp>
        <p:nvSpPr>
          <p:cNvPr id="4" name="Dia számának helye 3"/>
          <p:cNvSpPr>
            <a:spLocks noGrp="1"/>
          </p:cNvSpPr>
          <p:nvPr>
            <p:ph type="sldNum" sz="quarter" idx="5"/>
          </p:nvPr>
        </p:nvSpPr>
        <p:spPr/>
        <p:txBody>
          <a:bodyPr/>
          <a:lstStyle/>
          <a:p>
            <a:fld id="{F0EEA034-18F3-4B93-A8A3-4D8F9E7EEA65}" type="slidenum">
              <a:rPr lang="hu-HU" smtClean="0"/>
              <a:t>7</a:t>
            </a:fld>
            <a:endParaRPr lang="hu-HU"/>
          </a:p>
        </p:txBody>
      </p:sp>
    </p:spTree>
    <p:extLst>
      <p:ext uri="{BB962C8B-B14F-4D97-AF65-F5344CB8AC3E}">
        <p14:creationId xmlns:p14="http://schemas.microsoft.com/office/powerpoint/2010/main" val="419706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u="sng" kern="1200" dirty="0">
                <a:solidFill>
                  <a:schemeClr val="tx1"/>
                </a:solidFill>
                <a:effectLst/>
                <a:latin typeface="+mn-lt"/>
                <a:ea typeface="+mn-ea"/>
                <a:cs typeface="+mn-cs"/>
              </a:rPr>
              <a:t>Elsajátítása: Valóságteszt – </a:t>
            </a:r>
            <a:r>
              <a:rPr lang="hu-HU" sz="1200" b="1" u="sng" kern="1200" dirty="0" err="1">
                <a:solidFill>
                  <a:schemeClr val="tx1"/>
                </a:solidFill>
                <a:effectLst/>
                <a:latin typeface="+mn-lt"/>
                <a:ea typeface="+mn-ea"/>
                <a:cs typeface="+mn-cs"/>
              </a:rPr>
              <a:t>Reality</a:t>
            </a:r>
            <a:r>
              <a:rPr lang="hu-HU" sz="1200" b="1" u="sng" kern="1200" dirty="0">
                <a:solidFill>
                  <a:schemeClr val="tx1"/>
                </a:solidFill>
                <a:effectLst/>
                <a:latin typeface="+mn-lt"/>
                <a:ea typeface="+mn-ea"/>
                <a:cs typeface="+mn-cs"/>
              </a:rPr>
              <a:t> testing</a:t>
            </a:r>
          </a:p>
          <a:p>
            <a:r>
              <a:rPr lang="hu-HU" sz="1200" kern="1200" dirty="0">
                <a:solidFill>
                  <a:schemeClr val="tx1"/>
                </a:solidFill>
                <a:effectLst/>
                <a:latin typeface="+mn-lt"/>
                <a:ea typeface="+mn-ea"/>
                <a:cs typeface="+mn-cs"/>
              </a:rPr>
              <a:t>Az egyik ilyen módszer az úgynevezett valóságteszt. Ez lényegében egy elmegyakorlat vagy -fejlesztés. A feladatunk mindössze, hogy a nap spontán pontjain feltegyük magunknak a kérdést: „Álmodom?”</a:t>
            </a:r>
          </a:p>
          <a:p>
            <a:r>
              <a:rPr lang="hu-HU" sz="1200" kern="1200" dirty="0">
                <a:solidFill>
                  <a:schemeClr val="tx1"/>
                </a:solidFill>
                <a:effectLst/>
                <a:latin typeface="+mn-lt"/>
                <a:ea typeface="+mn-ea"/>
                <a:cs typeface="+mn-cs"/>
              </a:rPr>
              <a:t>Ezután megvizsgáljuk a környezetünket: az embereket, a tárgyakat, a természetet.</a:t>
            </a:r>
          </a:p>
          <a:p>
            <a:r>
              <a:rPr lang="hu-HU" sz="1200" kern="1200" dirty="0">
                <a:solidFill>
                  <a:schemeClr val="tx1"/>
                </a:solidFill>
                <a:effectLst/>
                <a:latin typeface="+mn-lt"/>
                <a:ea typeface="+mn-ea"/>
                <a:cs typeface="+mn-cs"/>
              </a:rPr>
              <a:t>Van néhány fontos dolog, amiket ajánlatos ilyenkor mindenképp figyelembe venni.</a:t>
            </a:r>
          </a:p>
          <a:p>
            <a:r>
              <a:rPr lang="hu-HU" sz="1200" kern="1200" dirty="0">
                <a:solidFill>
                  <a:schemeClr val="tx1"/>
                </a:solidFill>
                <a:effectLst/>
                <a:latin typeface="+mn-lt"/>
                <a:ea typeface="+mn-ea"/>
                <a:cs typeface="+mn-cs"/>
              </a:rPr>
              <a:t>Szükséges megnéznünk a tükörképünket, hogy normális-e. Egyrészt álmunkban bármi megtörténhet, tehát ha a tükörképünk nem ugyanazokat a mozdulatokat teszi, mint mi, az egy elég erős jele lehet annak, hogy álmodunk. Másrészt feltételezhetően azért fontos, mert álmunkban az emberek nem olyan részletesek, </a:t>
            </a:r>
            <a:r>
              <a:rPr lang="hu-HU" sz="1200" kern="1200" dirty="0" err="1">
                <a:solidFill>
                  <a:schemeClr val="tx1"/>
                </a:solidFill>
                <a:effectLst/>
                <a:latin typeface="+mn-lt"/>
                <a:ea typeface="+mn-ea"/>
                <a:cs typeface="+mn-cs"/>
              </a:rPr>
              <a:t>kidolgozottak</a:t>
            </a:r>
            <a:r>
              <a:rPr lang="hu-HU" sz="1200" kern="1200" dirty="0">
                <a:solidFill>
                  <a:schemeClr val="tx1"/>
                </a:solidFill>
                <a:effectLst/>
                <a:latin typeface="+mn-lt"/>
                <a:ea typeface="+mn-ea"/>
                <a:cs typeface="+mn-cs"/>
              </a:rPr>
              <a:t>, vagy talán mások is mint a valóságban. Bár ez nekünk akkor, ott nem tűnik fel, vagy nem foglalkozunk vele. Ezért kell alaposan megvizsgálnunk magunkat, mert ez is eredményezhet ráébredést.</a:t>
            </a:r>
          </a:p>
          <a:p>
            <a:r>
              <a:rPr lang="hu-HU" sz="1200" kern="1200" dirty="0">
                <a:solidFill>
                  <a:schemeClr val="tx1"/>
                </a:solidFill>
                <a:effectLst/>
                <a:latin typeface="+mn-lt"/>
                <a:ea typeface="+mn-ea"/>
                <a:cs typeface="+mn-cs"/>
              </a:rPr>
              <a:t>Ebből adódóan lényeges megfigyelnünk a kezeinket, hogy minden rendben van-e velük kinézetre. Valamint megvizsgálhatjuk a rajta lévő bőrt, mivel álmodásnál az agyunk nem tudja érzékelni a bőrünk nyúlékonyságát, szóval nem szab neki határokat. Aztán szilárd tárgyakat tapintani, hogy az érzékelésünket teszteljük. Néha mikor álmunkban tapintunk, az agyunk nem képes vagy egy elég irreális érzést kapcsol hozzá.</a:t>
            </a:r>
          </a:p>
          <a:p>
            <a:r>
              <a:rPr lang="hu-HU" sz="1200" kern="1200" dirty="0">
                <a:solidFill>
                  <a:schemeClr val="tx1"/>
                </a:solidFill>
                <a:effectLst/>
                <a:latin typeface="+mn-lt"/>
                <a:ea typeface="+mn-ea"/>
                <a:cs typeface="+mn-cs"/>
              </a:rPr>
              <a:t>Egy másik lényeges dolog az idő. Tapasztalhattuk, hogy álmunkban teljesen másképp érzékeljük, ezért ezt is érdemes ellenőrizni. Emellett az égboltot az összetettsége miatt – akárcsak az embereket – az agyunk nem képes rendesen leképezni ilyenkor. Ezért a helyén egy nagy kavalkádot fogunk látni.</a:t>
            </a:r>
          </a:p>
          <a:p>
            <a:r>
              <a:rPr lang="hu-HU" sz="1200" kern="1200" dirty="0">
                <a:solidFill>
                  <a:schemeClr val="tx1"/>
                </a:solidFill>
                <a:effectLst/>
                <a:latin typeface="+mn-lt"/>
                <a:ea typeface="+mn-ea"/>
                <a:cs typeface="+mn-cs"/>
              </a:rPr>
              <a:t>Egyesek az adott napra is szoktak gondolni. Vagyis felidézek az aznap velük történteket, az eseményeket és azt, mik a terveik a nap hátralévő részére. Álmunkban ezekre nagy valószínűséggel nem fogunk emlékezni.</a:t>
            </a:r>
          </a:p>
          <a:p>
            <a:r>
              <a:rPr lang="hu-HU" sz="1200" kern="1200" dirty="0">
                <a:solidFill>
                  <a:schemeClr val="tx1"/>
                </a:solidFill>
                <a:effectLst/>
                <a:latin typeface="+mn-lt"/>
                <a:ea typeface="+mn-ea"/>
                <a:cs typeface="+mn-cs"/>
              </a:rPr>
              <a:t>Ezen kívül ilyenkor érdemes megpróbálni olvasni, mivel azt álmunkban nem tudunk. Ha látunk egy szöveget, néha képesek vagyunk kivenni belőle szavakat, de azok nem függenek össze. Nem tudjuk őket összekapcsolni, mégis néha érezzük a jelentésüket. Tehát anélkül, hogy el tudnánk olvasni azt a szöveget, tudjuk miről szól.</a:t>
            </a:r>
          </a:p>
          <a:p>
            <a:r>
              <a:rPr lang="hu-HU" sz="1200" kern="1200" dirty="0">
                <a:solidFill>
                  <a:schemeClr val="tx1"/>
                </a:solidFill>
                <a:effectLst/>
                <a:latin typeface="+mn-lt"/>
                <a:ea typeface="+mn-ea"/>
                <a:cs typeface="+mn-cs"/>
              </a:rPr>
              <a:t>Egy másik árulkodó jel a légzés. Ha álmunkban megfigyeljük magunkat, ott úgymond nem tudunk levegőt venni. Nem mozog a mellkasunk, nem érezzük, hogy oxigén áramlik be a tüdőnkbe, egyszerűen nem érzékeljük.</a:t>
            </a:r>
          </a:p>
          <a:p>
            <a:r>
              <a:rPr lang="hu-HU" sz="1200" kern="1200" dirty="0">
                <a:solidFill>
                  <a:schemeClr val="tx1"/>
                </a:solidFill>
                <a:effectLst/>
                <a:latin typeface="+mn-lt"/>
                <a:ea typeface="+mn-ea"/>
                <a:cs typeface="+mn-cs"/>
              </a:rPr>
              <a:t>Ismét megemlítve az </a:t>
            </a:r>
            <a:r>
              <a:rPr lang="hu-HU" sz="1200" i="1" kern="1200" dirty="0">
                <a:solidFill>
                  <a:schemeClr val="tx1"/>
                </a:solidFill>
                <a:effectLst/>
                <a:latin typeface="+mn-lt"/>
                <a:ea typeface="+mn-ea"/>
                <a:cs typeface="+mn-cs"/>
              </a:rPr>
              <a:t>Eredet</a:t>
            </a:r>
            <a:r>
              <a:rPr lang="hu-HU" sz="1200" kern="1200" dirty="0">
                <a:solidFill>
                  <a:schemeClr val="tx1"/>
                </a:solidFill>
                <a:effectLst/>
                <a:latin typeface="+mn-lt"/>
                <a:ea typeface="+mn-ea"/>
                <a:cs typeface="+mn-cs"/>
              </a:rPr>
              <a:t> című filmet, innen is elsajátíthatunk remek ötleteket. A filmben a főhősök mindegyike magánál hord egy apró tárgyat, ami segít megállapítani, hogy a valóságban van-e. Leonardo </a:t>
            </a:r>
            <a:r>
              <a:rPr lang="hu-HU" sz="1200" kern="1200" dirty="0" err="1">
                <a:solidFill>
                  <a:schemeClr val="tx1"/>
                </a:solidFill>
                <a:effectLst/>
                <a:latin typeface="+mn-lt"/>
                <a:ea typeface="+mn-ea"/>
                <a:cs typeface="+mn-cs"/>
              </a:rPr>
              <a:t>Dicaprio</a:t>
            </a:r>
            <a:r>
              <a:rPr lang="hu-HU" sz="1200" kern="1200" dirty="0">
                <a:solidFill>
                  <a:schemeClr val="tx1"/>
                </a:solidFill>
                <a:effectLst/>
                <a:latin typeface="+mn-lt"/>
                <a:ea typeface="+mn-ea"/>
                <a:cs typeface="+mn-cs"/>
              </a:rPr>
              <a:t> például egy búgócsigát használ, ami az álomban sosem áll meg.</a:t>
            </a:r>
          </a:p>
          <a:p>
            <a:r>
              <a:rPr lang="hu-HU" sz="1200" kern="1200" dirty="0">
                <a:solidFill>
                  <a:schemeClr val="tx1"/>
                </a:solidFill>
                <a:effectLst/>
                <a:latin typeface="+mn-lt"/>
                <a:ea typeface="+mn-ea"/>
                <a:cs typeface="+mn-cs"/>
              </a:rPr>
              <a:t>Szóval a valóságteszt lényege, hogy napi többször elvégezzük ezt a folyamatot: feltesszük a kérdést és megvizsgáljuk a környezetet. Fontos, hogy utóbbit minél alaposabban tegyük. Mert ha egyszer álmunkban is elvégezzük, azonban a gyakorlásunk nem volt elég alapos, akkor az elménk könnyen átver majd minket, és nem fog sikerrel járni az úgynevezett ráébredés.</a:t>
            </a:r>
          </a:p>
        </p:txBody>
      </p:sp>
      <p:sp>
        <p:nvSpPr>
          <p:cNvPr id="4" name="Dia számának helye 3"/>
          <p:cNvSpPr>
            <a:spLocks noGrp="1"/>
          </p:cNvSpPr>
          <p:nvPr>
            <p:ph type="sldNum" sz="quarter" idx="5"/>
          </p:nvPr>
        </p:nvSpPr>
        <p:spPr/>
        <p:txBody>
          <a:bodyPr/>
          <a:lstStyle/>
          <a:p>
            <a:fld id="{F0EEA034-18F3-4B93-A8A3-4D8F9E7EEA65}" type="slidenum">
              <a:rPr lang="hu-HU" smtClean="0"/>
              <a:t>8</a:t>
            </a:fld>
            <a:endParaRPr lang="hu-HU"/>
          </a:p>
        </p:txBody>
      </p:sp>
    </p:spTree>
    <p:extLst>
      <p:ext uri="{BB962C8B-B14F-4D97-AF65-F5344CB8AC3E}">
        <p14:creationId xmlns:p14="http://schemas.microsoft.com/office/powerpoint/2010/main" val="25922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u="sng" kern="1200" dirty="0">
                <a:solidFill>
                  <a:schemeClr val="tx1"/>
                </a:solidFill>
                <a:effectLst/>
                <a:latin typeface="+mn-lt"/>
                <a:ea typeface="+mn-ea"/>
                <a:cs typeface="+mn-cs"/>
              </a:rPr>
              <a:t>Elsajátítása: „Ébredj vissza” – </a:t>
            </a:r>
            <a:r>
              <a:rPr lang="hu-HU" sz="1200" b="1" u="sng" kern="1200" dirty="0" err="1">
                <a:solidFill>
                  <a:schemeClr val="tx1"/>
                </a:solidFill>
                <a:effectLst/>
                <a:latin typeface="+mn-lt"/>
                <a:ea typeface="+mn-ea"/>
                <a:cs typeface="+mn-cs"/>
              </a:rPr>
              <a:t>Wake</a:t>
            </a:r>
            <a:r>
              <a:rPr lang="hu-HU" sz="1200" b="1" u="sng" kern="1200" dirty="0">
                <a:solidFill>
                  <a:schemeClr val="tx1"/>
                </a:solidFill>
                <a:effectLst/>
                <a:latin typeface="+mn-lt"/>
                <a:ea typeface="+mn-ea"/>
                <a:cs typeface="+mn-cs"/>
              </a:rPr>
              <a:t> back </a:t>
            </a:r>
            <a:r>
              <a:rPr lang="hu-HU" sz="1200" b="1" u="sng" kern="1200" dirty="0" err="1">
                <a:solidFill>
                  <a:schemeClr val="tx1"/>
                </a:solidFill>
                <a:effectLst/>
                <a:latin typeface="+mn-lt"/>
                <a:ea typeface="+mn-ea"/>
                <a:cs typeface="+mn-cs"/>
              </a:rPr>
              <a:t>to</a:t>
            </a:r>
            <a:r>
              <a:rPr lang="hu-HU" sz="1200" b="1" u="sng" kern="1200" dirty="0">
                <a:solidFill>
                  <a:schemeClr val="tx1"/>
                </a:solidFill>
                <a:effectLst/>
                <a:latin typeface="+mn-lt"/>
                <a:ea typeface="+mn-ea"/>
                <a:cs typeface="+mn-cs"/>
              </a:rPr>
              <a:t> </a:t>
            </a:r>
            <a:r>
              <a:rPr lang="hu-HU" sz="1200" b="1" u="sng" kern="1200" dirty="0" err="1">
                <a:solidFill>
                  <a:schemeClr val="tx1"/>
                </a:solidFill>
                <a:effectLst/>
                <a:latin typeface="+mn-lt"/>
                <a:ea typeface="+mn-ea"/>
                <a:cs typeface="+mn-cs"/>
              </a:rPr>
              <a:t>bed</a:t>
            </a:r>
            <a:r>
              <a:rPr lang="hu-HU" sz="1200" b="1" u="sng" kern="1200" dirty="0">
                <a:solidFill>
                  <a:schemeClr val="tx1"/>
                </a:solidFill>
                <a:effectLst/>
                <a:latin typeface="+mn-lt"/>
                <a:ea typeface="+mn-ea"/>
                <a:cs typeface="+mn-cs"/>
              </a:rPr>
              <a:t> (WBTB)</a:t>
            </a:r>
          </a:p>
          <a:p>
            <a:r>
              <a:rPr lang="hu-HU" sz="1200" kern="1200" dirty="0">
                <a:solidFill>
                  <a:schemeClr val="tx1"/>
                </a:solidFill>
                <a:effectLst/>
                <a:latin typeface="+mn-lt"/>
                <a:ea typeface="+mn-ea"/>
                <a:cs typeface="+mn-cs"/>
              </a:rPr>
              <a:t>Ez egy érdekes módszer, de azoknak nem igazán ajánlatos, akik szeretnek hosszan és jókat aludni. A technika lényege, hogy mielőtt elalszunk, beállítunk egy ébresztőt öt órával későbbi riasztásra. Mikor öt óra elteltével felkelünk, harminc percig szükséges ébren lennünk, miközben valamiféle könnyebb cselekvést végzünk. Például olvasunk, sétálunk, megírjuk a matekházit, rajzolunk vagy bármi ilyesmi. Utána pedig visszafekszünk. Néhány tanulmány szerint ez azért hatásos, mert az éberségi szintünk is befolyásolja, elősegíti a tudatos álmodást.</a:t>
            </a:r>
            <a:endParaRPr lang="hu-HU" dirty="0"/>
          </a:p>
        </p:txBody>
      </p:sp>
      <p:sp>
        <p:nvSpPr>
          <p:cNvPr id="4" name="Dia számának helye 3"/>
          <p:cNvSpPr>
            <a:spLocks noGrp="1"/>
          </p:cNvSpPr>
          <p:nvPr>
            <p:ph type="sldNum" sz="quarter" idx="5"/>
          </p:nvPr>
        </p:nvSpPr>
        <p:spPr/>
        <p:txBody>
          <a:bodyPr/>
          <a:lstStyle/>
          <a:p>
            <a:fld id="{F0EEA034-18F3-4B93-A8A3-4D8F9E7EEA65}" type="slidenum">
              <a:rPr lang="hu-HU" smtClean="0"/>
              <a:t>9</a:t>
            </a:fld>
            <a:endParaRPr lang="hu-HU"/>
          </a:p>
        </p:txBody>
      </p:sp>
    </p:spTree>
    <p:extLst>
      <p:ext uri="{BB962C8B-B14F-4D97-AF65-F5344CB8AC3E}">
        <p14:creationId xmlns:p14="http://schemas.microsoft.com/office/powerpoint/2010/main" val="262835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EAE40D-A1D7-4AC5-BC55-50CA38B66D9F}"/>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8670BB71-3D57-42B3-8157-D7E1DC83C2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42839578-8E63-4F4A-A31A-172C3F38D451}"/>
              </a:ext>
            </a:extLst>
          </p:cNvPr>
          <p:cNvSpPr>
            <a:spLocks noGrp="1"/>
          </p:cNvSpPr>
          <p:nvPr>
            <p:ph type="dt" sz="half" idx="10"/>
          </p:nvPr>
        </p:nvSpPr>
        <p:spPr/>
        <p:txBody>
          <a:bodyPr/>
          <a:lstStyle/>
          <a:p>
            <a:fld id="{59CBD299-878C-4AFB-A82F-899F41E037AA}" type="datetimeFigureOut">
              <a:rPr lang="hu-HU" smtClean="0"/>
              <a:t>2020. 06. 08.</a:t>
            </a:fld>
            <a:endParaRPr lang="hu-HU"/>
          </a:p>
        </p:txBody>
      </p:sp>
      <p:sp>
        <p:nvSpPr>
          <p:cNvPr id="5" name="Élőláb helye 4">
            <a:extLst>
              <a:ext uri="{FF2B5EF4-FFF2-40B4-BE49-F238E27FC236}">
                <a16:creationId xmlns:a16="http://schemas.microsoft.com/office/drawing/2014/main" id="{53BA244F-DE91-4A93-A0CA-76771A0EC2D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C7C34FB-2199-44A7-90F8-19582F295512}"/>
              </a:ext>
            </a:extLst>
          </p:cNvPr>
          <p:cNvSpPr>
            <a:spLocks noGrp="1"/>
          </p:cNvSpPr>
          <p:nvPr>
            <p:ph type="sldNum" sz="quarter" idx="12"/>
          </p:nvPr>
        </p:nvSpPr>
        <p:spPr/>
        <p:txBody>
          <a:bodyPr/>
          <a:lstStyle/>
          <a:p>
            <a:fld id="{4960CCAC-8A83-46F0-A390-70332866B245}" type="slidenum">
              <a:rPr lang="hu-HU" smtClean="0"/>
              <a:t>‹#›</a:t>
            </a:fld>
            <a:endParaRPr lang="hu-HU"/>
          </a:p>
        </p:txBody>
      </p:sp>
    </p:spTree>
    <p:extLst>
      <p:ext uri="{BB962C8B-B14F-4D97-AF65-F5344CB8AC3E}">
        <p14:creationId xmlns:p14="http://schemas.microsoft.com/office/powerpoint/2010/main" val="2916476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EFAC923-36C7-4E9D-BB2F-B4E28AD898DF}"/>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10ECCA49-F094-47EA-BEF5-32B6C2EBCDC3}"/>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0373B1C-906F-4D88-9BF5-BCD834A70970}"/>
              </a:ext>
            </a:extLst>
          </p:cNvPr>
          <p:cNvSpPr>
            <a:spLocks noGrp="1"/>
          </p:cNvSpPr>
          <p:nvPr>
            <p:ph type="dt" sz="half" idx="10"/>
          </p:nvPr>
        </p:nvSpPr>
        <p:spPr/>
        <p:txBody>
          <a:bodyPr/>
          <a:lstStyle/>
          <a:p>
            <a:fld id="{59CBD299-878C-4AFB-A82F-899F41E037AA}" type="datetimeFigureOut">
              <a:rPr lang="hu-HU" smtClean="0"/>
              <a:t>2020. 06. 08.</a:t>
            </a:fld>
            <a:endParaRPr lang="hu-HU"/>
          </a:p>
        </p:txBody>
      </p:sp>
      <p:sp>
        <p:nvSpPr>
          <p:cNvPr id="5" name="Élőláb helye 4">
            <a:extLst>
              <a:ext uri="{FF2B5EF4-FFF2-40B4-BE49-F238E27FC236}">
                <a16:creationId xmlns:a16="http://schemas.microsoft.com/office/drawing/2014/main" id="{769817CC-5A7A-49DB-8846-15FC10E60BA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EF42EB3E-D2B3-4339-8C58-A903E0F2AE5F}"/>
              </a:ext>
            </a:extLst>
          </p:cNvPr>
          <p:cNvSpPr>
            <a:spLocks noGrp="1"/>
          </p:cNvSpPr>
          <p:nvPr>
            <p:ph type="sldNum" sz="quarter" idx="12"/>
          </p:nvPr>
        </p:nvSpPr>
        <p:spPr/>
        <p:txBody>
          <a:bodyPr/>
          <a:lstStyle/>
          <a:p>
            <a:fld id="{4960CCAC-8A83-46F0-A390-70332866B245}" type="slidenum">
              <a:rPr lang="hu-HU" smtClean="0"/>
              <a:t>‹#›</a:t>
            </a:fld>
            <a:endParaRPr lang="hu-HU"/>
          </a:p>
        </p:txBody>
      </p:sp>
    </p:spTree>
    <p:extLst>
      <p:ext uri="{BB962C8B-B14F-4D97-AF65-F5344CB8AC3E}">
        <p14:creationId xmlns:p14="http://schemas.microsoft.com/office/powerpoint/2010/main" val="257803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E7E90158-E4EE-41BE-9360-F69DAF1BA68E}"/>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8C11EA35-4327-46AC-87A2-959BD234A357}"/>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4F91EC4-A630-436A-B458-20D565FAF099}"/>
              </a:ext>
            </a:extLst>
          </p:cNvPr>
          <p:cNvSpPr>
            <a:spLocks noGrp="1"/>
          </p:cNvSpPr>
          <p:nvPr>
            <p:ph type="dt" sz="half" idx="10"/>
          </p:nvPr>
        </p:nvSpPr>
        <p:spPr/>
        <p:txBody>
          <a:bodyPr/>
          <a:lstStyle/>
          <a:p>
            <a:fld id="{59CBD299-878C-4AFB-A82F-899F41E037AA}" type="datetimeFigureOut">
              <a:rPr lang="hu-HU" smtClean="0"/>
              <a:t>2020. 06. 08.</a:t>
            </a:fld>
            <a:endParaRPr lang="hu-HU"/>
          </a:p>
        </p:txBody>
      </p:sp>
      <p:sp>
        <p:nvSpPr>
          <p:cNvPr id="5" name="Élőláb helye 4">
            <a:extLst>
              <a:ext uri="{FF2B5EF4-FFF2-40B4-BE49-F238E27FC236}">
                <a16:creationId xmlns:a16="http://schemas.microsoft.com/office/drawing/2014/main" id="{886CA573-7477-4C98-8A71-3D1C5CCC57D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1467BFDD-17EF-4DCA-A1BE-112C233DA42F}"/>
              </a:ext>
            </a:extLst>
          </p:cNvPr>
          <p:cNvSpPr>
            <a:spLocks noGrp="1"/>
          </p:cNvSpPr>
          <p:nvPr>
            <p:ph type="sldNum" sz="quarter" idx="12"/>
          </p:nvPr>
        </p:nvSpPr>
        <p:spPr/>
        <p:txBody>
          <a:bodyPr/>
          <a:lstStyle/>
          <a:p>
            <a:fld id="{4960CCAC-8A83-46F0-A390-70332866B245}" type="slidenum">
              <a:rPr lang="hu-HU" smtClean="0"/>
              <a:t>‹#›</a:t>
            </a:fld>
            <a:endParaRPr lang="hu-HU"/>
          </a:p>
        </p:txBody>
      </p:sp>
    </p:spTree>
    <p:extLst>
      <p:ext uri="{BB962C8B-B14F-4D97-AF65-F5344CB8AC3E}">
        <p14:creationId xmlns:p14="http://schemas.microsoft.com/office/powerpoint/2010/main" val="115079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0821621-3D42-437E-8068-6A501BB11E1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C9FA29C-2A4E-4968-9948-48FBB88CBBBE}"/>
              </a:ext>
            </a:extLst>
          </p:cNvPr>
          <p:cNvSpPr>
            <a:spLocks noGrp="1"/>
          </p:cNvSpPr>
          <p:nvPr>
            <p:ph idx="1"/>
          </p:nvPr>
        </p:nvSpPr>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a:extLst>
              <a:ext uri="{FF2B5EF4-FFF2-40B4-BE49-F238E27FC236}">
                <a16:creationId xmlns:a16="http://schemas.microsoft.com/office/drawing/2014/main" id="{C456AC29-576A-4E3A-BB3B-617D4AEE6DB9}"/>
              </a:ext>
            </a:extLst>
          </p:cNvPr>
          <p:cNvSpPr>
            <a:spLocks noGrp="1"/>
          </p:cNvSpPr>
          <p:nvPr>
            <p:ph type="dt" sz="half" idx="10"/>
          </p:nvPr>
        </p:nvSpPr>
        <p:spPr/>
        <p:txBody>
          <a:bodyPr/>
          <a:lstStyle/>
          <a:p>
            <a:fld id="{59CBD299-878C-4AFB-A82F-899F41E037AA}" type="datetimeFigureOut">
              <a:rPr lang="hu-HU" smtClean="0"/>
              <a:t>2020. 06. 08.</a:t>
            </a:fld>
            <a:endParaRPr lang="hu-HU"/>
          </a:p>
        </p:txBody>
      </p:sp>
      <p:sp>
        <p:nvSpPr>
          <p:cNvPr id="5" name="Élőláb helye 4">
            <a:extLst>
              <a:ext uri="{FF2B5EF4-FFF2-40B4-BE49-F238E27FC236}">
                <a16:creationId xmlns:a16="http://schemas.microsoft.com/office/drawing/2014/main" id="{A4D4C555-7D80-4D82-B37F-B0313550B1A2}"/>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61E6AD92-6A27-4BE7-AE90-D1259AC29D75}"/>
              </a:ext>
            </a:extLst>
          </p:cNvPr>
          <p:cNvSpPr>
            <a:spLocks noGrp="1"/>
          </p:cNvSpPr>
          <p:nvPr>
            <p:ph type="sldNum" sz="quarter" idx="12"/>
          </p:nvPr>
        </p:nvSpPr>
        <p:spPr/>
        <p:txBody>
          <a:bodyPr/>
          <a:lstStyle/>
          <a:p>
            <a:fld id="{4960CCAC-8A83-46F0-A390-70332866B245}" type="slidenum">
              <a:rPr lang="hu-HU" smtClean="0"/>
              <a:t>‹#›</a:t>
            </a:fld>
            <a:endParaRPr lang="hu-HU"/>
          </a:p>
        </p:txBody>
      </p:sp>
    </p:spTree>
    <p:extLst>
      <p:ext uri="{BB962C8B-B14F-4D97-AF65-F5344CB8AC3E}">
        <p14:creationId xmlns:p14="http://schemas.microsoft.com/office/powerpoint/2010/main" val="258318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9EDB3FF-09C4-4D35-B521-9BC0D49444E9}"/>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47B3E340-3AF8-4277-B32A-CA3EF57D0F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CE92FFB-AA11-418A-94A4-F871D2FF2D51}"/>
              </a:ext>
            </a:extLst>
          </p:cNvPr>
          <p:cNvSpPr>
            <a:spLocks noGrp="1"/>
          </p:cNvSpPr>
          <p:nvPr>
            <p:ph type="dt" sz="half" idx="10"/>
          </p:nvPr>
        </p:nvSpPr>
        <p:spPr/>
        <p:txBody>
          <a:bodyPr/>
          <a:lstStyle/>
          <a:p>
            <a:fld id="{59CBD299-878C-4AFB-A82F-899F41E037AA}" type="datetimeFigureOut">
              <a:rPr lang="hu-HU" smtClean="0"/>
              <a:t>2020. 06. 08.</a:t>
            </a:fld>
            <a:endParaRPr lang="hu-HU"/>
          </a:p>
        </p:txBody>
      </p:sp>
      <p:sp>
        <p:nvSpPr>
          <p:cNvPr id="5" name="Élőláb helye 4">
            <a:extLst>
              <a:ext uri="{FF2B5EF4-FFF2-40B4-BE49-F238E27FC236}">
                <a16:creationId xmlns:a16="http://schemas.microsoft.com/office/drawing/2014/main" id="{E759D7BB-3A7E-45C4-8514-A61142D535B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7AEACF75-0BD2-432B-AD3B-8F860AACCDD1}"/>
              </a:ext>
            </a:extLst>
          </p:cNvPr>
          <p:cNvSpPr>
            <a:spLocks noGrp="1"/>
          </p:cNvSpPr>
          <p:nvPr>
            <p:ph type="sldNum" sz="quarter" idx="12"/>
          </p:nvPr>
        </p:nvSpPr>
        <p:spPr/>
        <p:txBody>
          <a:bodyPr/>
          <a:lstStyle/>
          <a:p>
            <a:fld id="{4960CCAC-8A83-46F0-A390-70332866B245}" type="slidenum">
              <a:rPr lang="hu-HU" smtClean="0"/>
              <a:t>‹#›</a:t>
            </a:fld>
            <a:endParaRPr lang="hu-HU"/>
          </a:p>
        </p:txBody>
      </p:sp>
    </p:spTree>
    <p:extLst>
      <p:ext uri="{BB962C8B-B14F-4D97-AF65-F5344CB8AC3E}">
        <p14:creationId xmlns:p14="http://schemas.microsoft.com/office/powerpoint/2010/main" val="3431144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0CA9092-C537-4A24-B79E-509AB8463269}"/>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63A4C0BA-30E2-41BE-A8FC-BF9F64CBF841}"/>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952ACE66-1EB6-44FA-9A20-22474427CDDD}"/>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D7E44CBB-26FD-4094-9870-89CD302F98CE}"/>
              </a:ext>
            </a:extLst>
          </p:cNvPr>
          <p:cNvSpPr>
            <a:spLocks noGrp="1"/>
          </p:cNvSpPr>
          <p:nvPr>
            <p:ph type="dt" sz="half" idx="10"/>
          </p:nvPr>
        </p:nvSpPr>
        <p:spPr/>
        <p:txBody>
          <a:bodyPr/>
          <a:lstStyle/>
          <a:p>
            <a:fld id="{59CBD299-878C-4AFB-A82F-899F41E037AA}" type="datetimeFigureOut">
              <a:rPr lang="hu-HU" smtClean="0"/>
              <a:t>2020. 06. 08.</a:t>
            </a:fld>
            <a:endParaRPr lang="hu-HU"/>
          </a:p>
        </p:txBody>
      </p:sp>
      <p:sp>
        <p:nvSpPr>
          <p:cNvPr id="6" name="Élőláb helye 5">
            <a:extLst>
              <a:ext uri="{FF2B5EF4-FFF2-40B4-BE49-F238E27FC236}">
                <a16:creationId xmlns:a16="http://schemas.microsoft.com/office/drawing/2014/main" id="{112CD92D-A764-43BA-82A7-DD5CE7D69DEF}"/>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F33758D5-C078-444F-BF96-36E447C5650E}"/>
              </a:ext>
            </a:extLst>
          </p:cNvPr>
          <p:cNvSpPr>
            <a:spLocks noGrp="1"/>
          </p:cNvSpPr>
          <p:nvPr>
            <p:ph type="sldNum" sz="quarter" idx="12"/>
          </p:nvPr>
        </p:nvSpPr>
        <p:spPr/>
        <p:txBody>
          <a:bodyPr/>
          <a:lstStyle/>
          <a:p>
            <a:fld id="{4960CCAC-8A83-46F0-A390-70332866B245}" type="slidenum">
              <a:rPr lang="hu-HU" smtClean="0"/>
              <a:t>‹#›</a:t>
            </a:fld>
            <a:endParaRPr lang="hu-HU"/>
          </a:p>
        </p:txBody>
      </p:sp>
    </p:spTree>
    <p:extLst>
      <p:ext uri="{BB962C8B-B14F-4D97-AF65-F5344CB8AC3E}">
        <p14:creationId xmlns:p14="http://schemas.microsoft.com/office/powerpoint/2010/main" val="399816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056B56-FDBE-4AD7-92D2-AF85071B2418}"/>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93C2DEF6-9C14-4F0A-8726-870AAC3DC6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C84448AE-CF3A-49E7-AD7A-35335E8AC882}"/>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5E54109A-A909-4996-8FB9-F39569F04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D07B18D8-84FB-412A-9C45-CFEC092A64D0}"/>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D4B7072A-B5EE-4805-A667-CE8E61338D6F}"/>
              </a:ext>
            </a:extLst>
          </p:cNvPr>
          <p:cNvSpPr>
            <a:spLocks noGrp="1"/>
          </p:cNvSpPr>
          <p:nvPr>
            <p:ph type="dt" sz="half" idx="10"/>
          </p:nvPr>
        </p:nvSpPr>
        <p:spPr/>
        <p:txBody>
          <a:bodyPr/>
          <a:lstStyle/>
          <a:p>
            <a:fld id="{59CBD299-878C-4AFB-A82F-899F41E037AA}" type="datetimeFigureOut">
              <a:rPr lang="hu-HU" smtClean="0"/>
              <a:t>2020. 06. 08.</a:t>
            </a:fld>
            <a:endParaRPr lang="hu-HU"/>
          </a:p>
        </p:txBody>
      </p:sp>
      <p:sp>
        <p:nvSpPr>
          <p:cNvPr id="8" name="Élőláb helye 7">
            <a:extLst>
              <a:ext uri="{FF2B5EF4-FFF2-40B4-BE49-F238E27FC236}">
                <a16:creationId xmlns:a16="http://schemas.microsoft.com/office/drawing/2014/main" id="{66D0673C-59AC-4238-B544-F0C133DE4E11}"/>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C3A43944-F838-42E4-AE41-08BAA0213CD5}"/>
              </a:ext>
            </a:extLst>
          </p:cNvPr>
          <p:cNvSpPr>
            <a:spLocks noGrp="1"/>
          </p:cNvSpPr>
          <p:nvPr>
            <p:ph type="sldNum" sz="quarter" idx="12"/>
          </p:nvPr>
        </p:nvSpPr>
        <p:spPr/>
        <p:txBody>
          <a:bodyPr/>
          <a:lstStyle/>
          <a:p>
            <a:fld id="{4960CCAC-8A83-46F0-A390-70332866B245}" type="slidenum">
              <a:rPr lang="hu-HU" smtClean="0"/>
              <a:t>‹#›</a:t>
            </a:fld>
            <a:endParaRPr lang="hu-HU"/>
          </a:p>
        </p:txBody>
      </p:sp>
    </p:spTree>
    <p:extLst>
      <p:ext uri="{BB962C8B-B14F-4D97-AF65-F5344CB8AC3E}">
        <p14:creationId xmlns:p14="http://schemas.microsoft.com/office/powerpoint/2010/main" val="20922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7177EC3-E507-4DF8-A169-565CD3E2CF89}"/>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CA755B3E-5177-4E6D-9BE5-5D6FAA81C3A8}"/>
              </a:ext>
            </a:extLst>
          </p:cNvPr>
          <p:cNvSpPr>
            <a:spLocks noGrp="1"/>
          </p:cNvSpPr>
          <p:nvPr>
            <p:ph type="dt" sz="half" idx="10"/>
          </p:nvPr>
        </p:nvSpPr>
        <p:spPr/>
        <p:txBody>
          <a:bodyPr/>
          <a:lstStyle/>
          <a:p>
            <a:fld id="{59CBD299-878C-4AFB-A82F-899F41E037AA}" type="datetimeFigureOut">
              <a:rPr lang="hu-HU" smtClean="0"/>
              <a:t>2020. 06. 08.</a:t>
            </a:fld>
            <a:endParaRPr lang="hu-HU"/>
          </a:p>
        </p:txBody>
      </p:sp>
      <p:sp>
        <p:nvSpPr>
          <p:cNvPr id="4" name="Élőláb helye 3">
            <a:extLst>
              <a:ext uri="{FF2B5EF4-FFF2-40B4-BE49-F238E27FC236}">
                <a16:creationId xmlns:a16="http://schemas.microsoft.com/office/drawing/2014/main" id="{D96D9F4B-1820-4EFF-91C9-89ED30F08AE7}"/>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AB39079F-A49F-46A4-A726-97C3E77D3269}"/>
              </a:ext>
            </a:extLst>
          </p:cNvPr>
          <p:cNvSpPr>
            <a:spLocks noGrp="1"/>
          </p:cNvSpPr>
          <p:nvPr>
            <p:ph type="sldNum" sz="quarter" idx="12"/>
          </p:nvPr>
        </p:nvSpPr>
        <p:spPr/>
        <p:txBody>
          <a:bodyPr/>
          <a:lstStyle/>
          <a:p>
            <a:fld id="{4960CCAC-8A83-46F0-A390-70332866B245}" type="slidenum">
              <a:rPr lang="hu-HU" smtClean="0"/>
              <a:t>‹#›</a:t>
            </a:fld>
            <a:endParaRPr lang="hu-HU"/>
          </a:p>
        </p:txBody>
      </p:sp>
    </p:spTree>
    <p:extLst>
      <p:ext uri="{BB962C8B-B14F-4D97-AF65-F5344CB8AC3E}">
        <p14:creationId xmlns:p14="http://schemas.microsoft.com/office/powerpoint/2010/main" val="307661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971FCB08-56F0-4FAE-BD44-C5838280976A}"/>
              </a:ext>
            </a:extLst>
          </p:cNvPr>
          <p:cNvSpPr>
            <a:spLocks noGrp="1"/>
          </p:cNvSpPr>
          <p:nvPr>
            <p:ph type="dt" sz="half" idx="10"/>
          </p:nvPr>
        </p:nvSpPr>
        <p:spPr/>
        <p:txBody>
          <a:bodyPr/>
          <a:lstStyle/>
          <a:p>
            <a:fld id="{59CBD299-878C-4AFB-A82F-899F41E037AA}" type="datetimeFigureOut">
              <a:rPr lang="hu-HU" smtClean="0"/>
              <a:t>2020. 06. 08.</a:t>
            </a:fld>
            <a:endParaRPr lang="hu-HU"/>
          </a:p>
        </p:txBody>
      </p:sp>
      <p:sp>
        <p:nvSpPr>
          <p:cNvPr id="3" name="Élőláb helye 2">
            <a:extLst>
              <a:ext uri="{FF2B5EF4-FFF2-40B4-BE49-F238E27FC236}">
                <a16:creationId xmlns:a16="http://schemas.microsoft.com/office/drawing/2014/main" id="{CB386741-D7D0-4411-9676-23741CD1A6B4}"/>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FA2B99A1-3FC2-46A0-BA3A-66D86A7D904F}"/>
              </a:ext>
            </a:extLst>
          </p:cNvPr>
          <p:cNvSpPr>
            <a:spLocks noGrp="1"/>
          </p:cNvSpPr>
          <p:nvPr>
            <p:ph type="sldNum" sz="quarter" idx="12"/>
          </p:nvPr>
        </p:nvSpPr>
        <p:spPr/>
        <p:txBody>
          <a:bodyPr/>
          <a:lstStyle/>
          <a:p>
            <a:fld id="{4960CCAC-8A83-46F0-A390-70332866B245}" type="slidenum">
              <a:rPr lang="hu-HU" smtClean="0"/>
              <a:t>‹#›</a:t>
            </a:fld>
            <a:endParaRPr lang="hu-HU"/>
          </a:p>
        </p:txBody>
      </p:sp>
    </p:spTree>
    <p:extLst>
      <p:ext uri="{BB962C8B-B14F-4D97-AF65-F5344CB8AC3E}">
        <p14:creationId xmlns:p14="http://schemas.microsoft.com/office/powerpoint/2010/main" val="9923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C913F3F-F92B-469D-8259-C0CDC09B296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B87F735C-8122-4E71-BB80-9A05E6C620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7DA207E8-FA48-4493-9F8D-D9CF31938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1BE40ECB-1DB2-433B-821B-F922332552A6}"/>
              </a:ext>
            </a:extLst>
          </p:cNvPr>
          <p:cNvSpPr>
            <a:spLocks noGrp="1"/>
          </p:cNvSpPr>
          <p:nvPr>
            <p:ph type="dt" sz="half" idx="10"/>
          </p:nvPr>
        </p:nvSpPr>
        <p:spPr/>
        <p:txBody>
          <a:bodyPr/>
          <a:lstStyle/>
          <a:p>
            <a:fld id="{59CBD299-878C-4AFB-A82F-899F41E037AA}" type="datetimeFigureOut">
              <a:rPr lang="hu-HU" smtClean="0"/>
              <a:t>2020. 06. 08.</a:t>
            </a:fld>
            <a:endParaRPr lang="hu-HU"/>
          </a:p>
        </p:txBody>
      </p:sp>
      <p:sp>
        <p:nvSpPr>
          <p:cNvPr id="6" name="Élőláb helye 5">
            <a:extLst>
              <a:ext uri="{FF2B5EF4-FFF2-40B4-BE49-F238E27FC236}">
                <a16:creationId xmlns:a16="http://schemas.microsoft.com/office/drawing/2014/main" id="{2089F901-2320-4B35-8887-87F9F441A0D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514A28F9-D75B-4B98-A83D-0B1DE96D8A82}"/>
              </a:ext>
            </a:extLst>
          </p:cNvPr>
          <p:cNvSpPr>
            <a:spLocks noGrp="1"/>
          </p:cNvSpPr>
          <p:nvPr>
            <p:ph type="sldNum" sz="quarter" idx="12"/>
          </p:nvPr>
        </p:nvSpPr>
        <p:spPr/>
        <p:txBody>
          <a:bodyPr/>
          <a:lstStyle/>
          <a:p>
            <a:fld id="{4960CCAC-8A83-46F0-A390-70332866B245}" type="slidenum">
              <a:rPr lang="hu-HU" smtClean="0"/>
              <a:t>‹#›</a:t>
            </a:fld>
            <a:endParaRPr lang="hu-HU"/>
          </a:p>
        </p:txBody>
      </p:sp>
    </p:spTree>
    <p:extLst>
      <p:ext uri="{BB962C8B-B14F-4D97-AF65-F5344CB8AC3E}">
        <p14:creationId xmlns:p14="http://schemas.microsoft.com/office/powerpoint/2010/main" val="3631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FF1D160-89B0-482E-9FCB-801B0380021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37574D98-53C7-4045-B978-AD57B9D914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A990F166-8A51-441D-8D72-B7FD42AF7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0B8B1667-095C-4D57-8CFC-EB3D19C603AF}"/>
              </a:ext>
            </a:extLst>
          </p:cNvPr>
          <p:cNvSpPr>
            <a:spLocks noGrp="1"/>
          </p:cNvSpPr>
          <p:nvPr>
            <p:ph type="dt" sz="half" idx="10"/>
          </p:nvPr>
        </p:nvSpPr>
        <p:spPr/>
        <p:txBody>
          <a:bodyPr/>
          <a:lstStyle/>
          <a:p>
            <a:fld id="{59CBD299-878C-4AFB-A82F-899F41E037AA}" type="datetimeFigureOut">
              <a:rPr lang="hu-HU" smtClean="0"/>
              <a:t>2020. 06. 08.</a:t>
            </a:fld>
            <a:endParaRPr lang="hu-HU"/>
          </a:p>
        </p:txBody>
      </p:sp>
      <p:sp>
        <p:nvSpPr>
          <p:cNvPr id="6" name="Élőláb helye 5">
            <a:extLst>
              <a:ext uri="{FF2B5EF4-FFF2-40B4-BE49-F238E27FC236}">
                <a16:creationId xmlns:a16="http://schemas.microsoft.com/office/drawing/2014/main" id="{86883B1A-5CEB-4125-929D-79938CCD4D0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DEC135E-1803-48F0-8820-72BE3AF0B913}"/>
              </a:ext>
            </a:extLst>
          </p:cNvPr>
          <p:cNvSpPr>
            <a:spLocks noGrp="1"/>
          </p:cNvSpPr>
          <p:nvPr>
            <p:ph type="sldNum" sz="quarter" idx="12"/>
          </p:nvPr>
        </p:nvSpPr>
        <p:spPr/>
        <p:txBody>
          <a:bodyPr/>
          <a:lstStyle/>
          <a:p>
            <a:fld id="{4960CCAC-8A83-46F0-A390-70332866B245}" type="slidenum">
              <a:rPr lang="hu-HU" smtClean="0"/>
              <a:t>‹#›</a:t>
            </a:fld>
            <a:endParaRPr lang="hu-HU"/>
          </a:p>
        </p:txBody>
      </p:sp>
    </p:spTree>
    <p:extLst>
      <p:ext uri="{BB962C8B-B14F-4D97-AF65-F5344CB8AC3E}">
        <p14:creationId xmlns:p14="http://schemas.microsoft.com/office/powerpoint/2010/main" val="87139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DC1F4E36-F654-4794-AB21-5DCA5D335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a:t>Mintacím szerkesztése</a:t>
            </a:r>
          </a:p>
        </p:txBody>
      </p:sp>
      <p:sp>
        <p:nvSpPr>
          <p:cNvPr id="3" name="Szöveg helye 2">
            <a:extLst>
              <a:ext uri="{FF2B5EF4-FFF2-40B4-BE49-F238E27FC236}">
                <a16:creationId xmlns:a16="http://schemas.microsoft.com/office/drawing/2014/main" id="{DAC1E146-B86E-4A6F-9551-FE9C31194D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a:extLst>
              <a:ext uri="{FF2B5EF4-FFF2-40B4-BE49-F238E27FC236}">
                <a16:creationId xmlns:a16="http://schemas.microsoft.com/office/drawing/2014/main" id="{5064847C-8BD3-4F41-BD72-8B63D51D77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BD299-878C-4AFB-A82F-899F41E037AA}" type="datetimeFigureOut">
              <a:rPr lang="hu-HU" smtClean="0"/>
              <a:t>2020. 06. 08.</a:t>
            </a:fld>
            <a:endParaRPr lang="hu-HU"/>
          </a:p>
        </p:txBody>
      </p:sp>
      <p:sp>
        <p:nvSpPr>
          <p:cNvPr id="5" name="Élőláb helye 4">
            <a:extLst>
              <a:ext uri="{FF2B5EF4-FFF2-40B4-BE49-F238E27FC236}">
                <a16:creationId xmlns:a16="http://schemas.microsoft.com/office/drawing/2014/main" id="{D8C082AD-BB96-40F4-8B5E-00D264779A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ACE3032F-9434-4658-BFBD-DA606FDFE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0CCAC-8A83-46F0-A390-70332866B245}" type="slidenum">
              <a:rPr lang="hu-HU" smtClean="0"/>
              <a:t>‹#›</a:t>
            </a:fld>
            <a:endParaRPr lang="hu-HU"/>
          </a:p>
        </p:txBody>
      </p:sp>
    </p:spTree>
    <p:extLst>
      <p:ext uri="{BB962C8B-B14F-4D97-AF65-F5344CB8AC3E}">
        <p14:creationId xmlns:p14="http://schemas.microsoft.com/office/powerpoint/2010/main" val="1300303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20725" indent="-263525" algn="l" defTabSz="914400" rtl="0" eaLnBrk="1" latinLnBrk="0" hangingPunct="1">
        <a:lnSpc>
          <a:spcPct val="90000"/>
        </a:lnSpc>
        <a:spcBef>
          <a:spcPts val="500"/>
        </a:spcBef>
        <a:buSzPct val="90000"/>
        <a:buFont typeface="Wingdings" panose="05000000000000000000" pitchFamily="2" charset="2"/>
        <a:buChar char="Ø"/>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2.jpg"/><Relationship Id="rId7" Type="http://schemas.openxmlformats.org/officeDocument/2006/relationships/diagramQuickStyle" Target="../diagrams/quickStyle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2.png"/><Relationship Id="rId9" Type="http://schemas.microsoft.com/office/2007/relationships/diagramDrawing" Target="../diagrams/drawing4.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3.png"/><Relationship Id="rId7" Type="http://schemas.openxmlformats.org/officeDocument/2006/relationships/diagramColors" Target="../diagrams/colors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9">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0EF1F627-8990-40E4-94CC-248D910EF688}"/>
              </a:ext>
            </a:extLst>
          </p:cNvPr>
          <p:cNvSpPr>
            <a:spLocks noGrp="1"/>
          </p:cNvSpPr>
          <p:nvPr>
            <p:ph type="ctrTitle"/>
          </p:nvPr>
        </p:nvSpPr>
        <p:spPr>
          <a:xfrm>
            <a:off x="3045368" y="2043663"/>
            <a:ext cx="6105194" cy="2031055"/>
          </a:xfrm>
        </p:spPr>
        <p:txBody>
          <a:bodyPr>
            <a:normAutofit/>
          </a:bodyPr>
          <a:lstStyle/>
          <a:p>
            <a:r>
              <a:rPr lang="hu-HU" dirty="0">
                <a:solidFill>
                  <a:srgbClr val="FFFFFF"/>
                </a:solidFill>
              </a:rPr>
              <a:t>Tudatos álmodás</a:t>
            </a:r>
          </a:p>
        </p:txBody>
      </p:sp>
      <p:sp>
        <p:nvSpPr>
          <p:cNvPr id="5" name="Szövegdoboz 4">
            <a:extLst>
              <a:ext uri="{FF2B5EF4-FFF2-40B4-BE49-F238E27FC236}">
                <a16:creationId xmlns:a16="http://schemas.microsoft.com/office/drawing/2014/main" id="{12152742-9F64-49F2-91E7-925436A861DC}"/>
              </a:ext>
            </a:extLst>
          </p:cNvPr>
          <p:cNvSpPr txBox="1"/>
          <p:nvPr/>
        </p:nvSpPr>
        <p:spPr>
          <a:xfrm>
            <a:off x="7634178" y="5869171"/>
            <a:ext cx="4401878" cy="923330"/>
          </a:xfrm>
          <a:prstGeom prst="rect">
            <a:avLst/>
          </a:prstGeom>
          <a:noFill/>
        </p:spPr>
        <p:txBody>
          <a:bodyPr wrap="square" rtlCol="0">
            <a:spAutoFit/>
          </a:bodyPr>
          <a:lstStyle/>
          <a:p>
            <a:pPr algn="r"/>
            <a:r>
              <a:rPr lang="hu-HU" sz="2700" dirty="0">
                <a:latin typeface="Times New Roman" panose="02020603050405020304" pitchFamily="18" charset="0"/>
                <a:cs typeface="Times New Roman" panose="02020603050405020304" pitchFamily="18" charset="0"/>
              </a:rPr>
              <a:t>Készítette: Herceg Zsófia</a:t>
            </a:r>
          </a:p>
          <a:p>
            <a:pPr algn="r"/>
            <a:r>
              <a:rPr lang="hu-HU" sz="2700" dirty="0">
                <a:latin typeface="Times New Roman" panose="02020603050405020304" pitchFamily="18" charset="0"/>
                <a:cs typeface="Times New Roman" panose="02020603050405020304" pitchFamily="18" charset="0"/>
              </a:rPr>
              <a:t>Konzulens: Horváth Balázsné</a:t>
            </a:r>
          </a:p>
        </p:txBody>
      </p:sp>
    </p:spTree>
    <p:extLst>
      <p:ext uri="{BB962C8B-B14F-4D97-AF65-F5344CB8AC3E}">
        <p14:creationId xmlns:p14="http://schemas.microsoft.com/office/powerpoint/2010/main" val="511958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C25FD0F1-0B1B-4192-92A8-C4A2896CF6B6}"/>
              </a:ext>
            </a:extLst>
          </p:cNvPr>
          <p:cNvSpPr>
            <a:spLocks noGrp="1"/>
          </p:cNvSpPr>
          <p:nvPr>
            <p:ph type="title"/>
          </p:nvPr>
        </p:nvSpPr>
        <p:spPr>
          <a:xfrm>
            <a:off x="1179226" y="826680"/>
            <a:ext cx="9833548" cy="1325563"/>
          </a:xfrm>
        </p:spPr>
        <p:txBody>
          <a:bodyPr>
            <a:normAutofit/>
          </a:bodyPr>
          <a:lstStyle/>
          <a:p>
            <a:pPr algn="ctr"/>
            <a:r>
              <a:rPr lang="hu-HU" sz="3700" dirty="0">
                <a:solidFill>
                  <a:srgbClr val="FFFFFF"/>
                </a:solidFill>
              </a:rPr>
              <a:t>Elsajátítása: Emlékezeterősítés</a:t>
            </a:r>
            <a:br>
              <a:rPr lang="hu-HU" sz="3700" dirty="0">
                <a:solidFill>
                  <a:srgbClr val="FFFFFF"/>
                </a:solidFill>
              </a:rPr>
            </a:br>
            <a:r>
              <a:rPr lang="hu-HU" sz="3700" dirty="0">
                <a:solidFill>
                  <a:srgbClr val="FFFFFF"/>
                </a:solidFill>
              </a:rPr>
              <a:t>– </a:t>
            </a:r>
            <a:r>
              <a:rPr lang="hu-HU" sz="3700" dirty="0" err="1">
                <a:solidFill>
                  <a:srgbClr val="FFFFFF"/>
                </a:solidFill>
              </a:rPr>
              <a:t>Mnemonic</a:t>
            </a:r>
            <a:r>
              <a:rPr lang="hu-HU" sz="3700" dirty="0">
                <a:solidFill>
                  <a:srgbClr val="FFFFFF"/>
                </a:solidFill>
              </a:rPr>
              <a:t> </a:t>
            </a:r>
            <a:r>
              <a:rPr lang="hu-HU" sz="3700" dirty="0" err="1">
                <a:solidFill>
                  <a:srgbClr val="FFFFFF"/>
                </a:solidFill>
              </a:rPr>
              <a:t>induction</a:t>
            </a:r>
            <a:r>
              <a:rPr lang="hu-HU" sz="3700" dirty="0">
                <a:solidFill>
                  <a:srgbClr val="FFFFFF"/>
                </a:solidFill>
              </a:rPr>
              <a:t> of </a:t>
            </a:r>
            <a:r>
              <a:rPr lang="hu-HU" sz="3700" dirty="0" err="1">
                <a:solidFill>
                  <a:srgbClr val="FFFFFF"/>
                </a:solidFill>
              </a:rPr>
              <a:t>lucid</a:t>
            </a:r>
            <a:r>
              <a:rPr lang="hu-HU" sz="3700" dirty="0">
                <a:solidFill>
                  <a:srgbClr val="FFFFFF"/>
                </a:solidFill>
              </a:rPr>
              <a:t> </a:t>
            </a:r>
            <a:r>
              <a:rPr lang="hu-HU" sz="3700" dirty="0" err="1">
                <a:solidFill>
                  <a:srgbClr val="FFFFFF"/>
                </a:solidFill>
              </a:rPr>
              <a:t>dreams</a:t>
            </a:r>
            <a:r>
              <a:rPr lang="hu-HU" sz="3700" dirty="0">
                <a:solidFill>
                  <a:srgbClr val="FFFFFF"/>
                </a:solidFill>
              </a:rPr>
              <a:t> (MILD)</a:t>
            </a:r>
          </a:p>
        </p:txBody>
      </p:sp>
      <p:sp>
        <p:nvSpPr>
          <p:cNvPr id="6" name="Tartalom helye 5">
            <a:extLst>
              <a:ext uri="{FF2B5EF4-FFF2-40B4-BE49-F238E27FC236}">
                <a16:creationId xmlns:a16="http://schemas.microsoft.com/office/drawing/2014/main" id="{690EB6DD-F647-4D01-BC4D-9E3A93758336}"/>
              </a:ext>
            </a:extLst>
          </p:cNvPr>
          <p:cNvSpPr>
            <a:spLocks noGrp="1"/>
          </p:cNvSpPr>
          <p:nvPr>
            <p:ph idx="1"/>
          </p:nvPr>
        </p:nvSpPr>
        <p:spPr>
          <a:xfrm>
            <a:off x="1179227" y="2753937"/>
            <a:ext cx="5748348" cy="3676680"/>
          </a:xfrm>
        </p:spPr>
        <p:txBody>
          <a:bodyPr>
            <a:normAutofit/>
          </a:bodyPr>
          <a:lstStyle/>
          <a:p>
            <a:r>
              <a:rPr lang="hu-HU" dirty="0">
                <a:solidFill>
                  <a:srgbClr val="000000"/>
                </a:solidFill>
              </a:rPr>
              <a:t>Stephen </a:t>
            </a:r>
            <a:r>
              <a:rPr lang="hu-HU" dirty="0" err="1">
                <a:solidFill>
                  <a:srgbClr val="000000"/>
                </a:solidFill>
              </a:rPr>
              <a:t>LaBerge</a:t>
            </a:r>
            <a:r>
              <a:rPr lang="hu-HU" dirty="0">
                <a:solidFill>
                  <a:srgbClr val="000000"/>
                </a:solidFill>
              </a:rPr>
              <a:t> – </a:t>
            </a:r>
            <a:r>
              <a:rPr lang="hu-HU" i="1" dirty="0" err="1">
                <a:solidFill>
                  <a:srgbClr val="000000"/>
                </a:solidFill>
              </a:rPr>
              <a:t>Lucid</a:t>
            </a:r>
            <a:r>
              <a:rPr lang="hu-HU" i="1" dirty="0">
                <a:solidFill>
                  <a:srgbClr val="000000"/>
                </a:solidFill>
              </a:rPr>
              <a:t> Dreaming: </a:t>
            </a:r>
            <a:r>
              <a:rPr lang="hu-HU" i="1" dirty="0" err="1">
                <a:solidFill>
                  <a:srgbClr val="000000"/>
                </a:solidFill>
              </a:rPr>
              <a:t>Psychophysiological</a:t>
            </a:r>
            <a:r>
              <a:rPr lang="hu-HU" i="1" dirty="0">
                <a:solidFill>
                  <a:srgbClr val="000000"/>
                </a:solidFill>
              </a:rPr>
              <a:t> </a:t>
            </a:r>
            <a:r>
              <a:rPr lang="hu-HU" i="1" dirty="0" err="1">
                <a:solidFill>
                  <a:srgbClr val="000000"/>
                </a:solidFill>
              </a:rPr>
              <a:t>Studies</a:t>
            </a:r>
            <a:r>
              <a:rPr lang="hu-HU" i="1" dirty="0">
                <a:solidFill>
                  <a:srgbClr val="000000"/>
                </a:solidFill>
              </a:rPr>
              <a:t> of </a:t>
            </a:r>
            <a:r>
              <a:rPr lang="hu-HU" i="1" dirty="0" err="1">
                <a:solidFill>
                  <a:srgbClr val="000000"/>
                </a:solidFill>
              </a:rPr>
              <a:t>Conscious-ness</a:t>
            </a:r>
            <a:r>
              <a:rPr lang="hu-HU" i="1" dirty="0">
                <a:solidFill>
                  <a:srgbClr val="000000"/>
                </a:solidFill>
              </a:rPr>
              <a:t> </a:t>
            </a:r>
            <a:r>
              <a:rPr lang="hu-HU" i="1" dirty="0" err="1">
                <a:solidFill>
                  <a:srgbClr val="000000"/>
                </a:solidFill>
              </a:rPr>
              <a:t>during</a:t>
            </a:r>
            <a:r>
              <a:rPr lang="hu-HU" i="1" dirty="0">
                <a:solidFill>
                  <a:srgbClr val="000000"/>
                </a:solidFill>
              </a:rPr>
              <a:t> REM </a:t>
            </a:r>
            <a:r>
              <a:rPr lang="hu-HU" i="1" dirty="0" err="1">
                <a:solidFill>
                  <a:srgbClr val="000000"/>
                </a:solidFill>
              </a:rPr>
              <a:t>Sleep</a:t>
            </a:r>
            <a:endParaRPr lang="hu-HU" i="1" dirty="0">
              <a:solidFill>
                <a:srgbClr val="000000"/>
              </a:solidFill>
            </a:endParaRPr>
          </a:p>
          <a:p>
            <a:r>
              <a:rPr lang="hu-HU" dirty="0">
                <a:solidFill>
                  <a:srgbClr val="000000"/>
                </a:solidFill>
              </a:rPr>
              <a:t>friss álom felidézése</a:t>
            </a:r>
          </a:p>
          <a:p>
            <a:r>
              <a:rPr lang="hu-HU" dirty="0">
                <a:solidFill>
                  <a:srgbClr val="000000"/>
                </a:solidFill>
              </a:rPr>
              <a:t>álomjel keresése</a:t>
            </a:r>
          </a:p>
          <a:p>
            <a:r>
              <a:rPr lang="hu-HU" dirty="0">
                <a:solidFill>
                  <a:srgbClr val="000000"/>
                </a:solidFill>
              </a:rPr>
              <a:t>„Legközelebb, mikor álmodok, emlékezni akarok rá, hogy álmodok.”</a:t>
            </a:r>
          </a:p>
          <a:p>
            <a:endParaRPr lang="hu-HU" sz="2000" dirty="0">
              <a:solidFill>
                <a:srgbClr val="000000"/>
              </a:solidFill>
            </a:endParaRPr>
          </a:p>
        </p:txBody>
      </p:sp>
      <p:pic>
        <p:nvPicPr>
          <p:cNvPr id="23" name="Kép 22" descr="A képen kültéri, épület, utca, település látható&#10;&#10;Automatikusan generált leírás">
            <a:extLst>
              <a:ext uri="{FF2B5EF4-FFF2-40B4-BE49-F238E27FC236}">
                <a16:creationId xmlns:a16="http://schemas.microsoft.com/office/drawing/2014/main" id="{7C80437D-EA86-41BA-B822-8CC3632D1D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6897" y="2753937"/>
            <a:ext cx="3829875" cy="367668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359165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C9022865-C2FF-446A-A407-90D88E283632}"/>
              </a:ext>
            </a:extLst>
          </p:cNvPr>
          <p:cNvSpPr>
            <a:spLocks noGrp="1"/>
          </p:cNvSpPr>
          <p:nvPr>
            <p:ph type="title"/>
          </p:nvPr>
        </p:nvSpPr>
        <p:spPr>
          <a:xfrm>
            <a:off x="5614876" y="802955"/>
            <a:ext cx="5457205" cy="1454051"/>
          </a:xfrm>
        </p:spPr>
        <p:txBody>
          <a:bodyPr vert="horz" lIns="91440" tIns="45720" rIns="91440" bIns="45720" rtlCol="0" anchor="ctr">
            <a:normAutofit/>
          </a:bodyPr>
          <a:lstStyle/>
          <a:p>
            <a:r>
              <a:rPr lang="hu-HU" sz="3700" dirty="0">
                <a:solidFill>
                  <a:srgbClr val="000000"/>
                </a:solidFill>
              </a:rPr>
              <a:t>Elsajátítása: Álomnapló</a:t>
            </a:r>
          </a:p>
        </p:txBody>
      </p:sp>
      <p:sp>
        <p:nvSpPr>
          <p:cNvPr id="15"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Tartalom helye 5" descr="A képen beltéri, asztal, ülő, csésze látható&#10;&#10;Automatikusan generált leírás">
            <a:extLst>
              <a:ext uri="{FF2B5EF4-FFF2-40B4-BE49-F238E27FC236}">
                <a16:creationId xmlns:a16="http://schemas.microsoft.com/office/drawing/2014/main" id="{A1E8465B-7591-4729-93B0-714E63F2299E}"/>
              </a:ext>
            </a:extLst>
          </p:cNvPr>
          <p:cNvPicPr>
            <a:picLocks noGrp="1" noChangeAspect="1"/>
          </p:cNvPicPr>
          <p:nvPr>
            <p:ph sz="half" idx="2"/>
          </p:nvPr>
        </p:nvPicPr>
        <p:blipFill rotWithShape="1">
          <a:blip r:embed="rId4">
            <a:alphaModFix/>
            <a:extLst>
              <a:ext uri="{28A0092B-C50C-407E-A947-70E740481C1C}">
                <a14:useLocalDpi xmlns:a14="http://schemas.microsoft.com/office/drawing/2010/main" val="0"/>
              </a:ext>
            </a:extLst>
          </a:blip>
          <a:srcRect l="4458" r="-3" b="-3"/>
          <a:stretch/>
        </p:blipFill>
        <p:spPr>
          <a:xfrm>
            <a:off x="0" y="8971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artalom helye 2">
            <a:extLst>
              <a:ext uri="{FF2B5EF4-FFF2-40B4-BE49-F238E27FC236}">
                <a16:creationId xmlns:a16="http://schemas.microsoft.com/office/drawing/2014/main" id="{F92B2755-BE1B-4072-894B-540C91CCB765}"/>
              </a:ext>
            </a:extLst>
          </p:cNvPr>
          <p:cNvSpPr>
            <a:spLocks noGrp="1"/>
          </p:cNvSpPr>
          <p:nvPr>
            <p:ph sz="half" idx="1"/>
          </p:nvPr>
        </p:nvSpPr>
        <p:spPr>
          <a:xfrm>
            <a:off x="5614877" y="2257006"/>
            <a:ext cx="5614874" cy="3803965"/>
          </a:xfrm>
        </p:spPr>
        <p:txBody>
          <a:bodyPr vert="horz" lIns="91440" tIns="45720" rIns="91440" bIns="45720" rtlCol="0" anchor="t">
            <a:normAutofit/>
          </a:bodyPr>
          <a:lstStyle/>
          <a:p>
            <a:r>
              <a:rPr lang="hu-HU" dirty="0" err="1">
                <a:solidFill>
                  <a:srgbClr val="000000"/>
                </a:solidFill>
              </a:rPr>
              <a:t>Frederik</a:t>
            </a:r>
            <a:r>
              <a:rPr lang="hu-HU" dirty="0">
                <a:solidFill>
                  <a:srgbClr val="000000"/>
                </a:solidFill>
              </a:rPr>
              <a:t> van </a:t>
            </a:r>
            <a:r>
              <a:rPr lang="hu-HU" dirty="0" err="1">
                <a:solidFill>
                  <a:srgbClr val="000000"/>
                </a:solidFill>
              </a:rPr>
              <a:t>Eeden</a:t>
            </a:r>
            <a:r>
              <a:rPr lang="hu-HU" dirty="0">
                <a:solidFill>
                  <a:srgbClr val="000000"/>
                </a:solidFill>
              </a:rPr>
              <a:t> – </a:t>
            </a:r>
            <a:r>
              <a:rPr lang="hu-HU" i="1" dirty="0">
                <a:solidFill>
                  <a:srgbClr val="000000"/>
                </a:solidFill>
              </a:rPr>
              <a:t>A </a:t>
            </a:r>
            <a:r>
              <a:rPr lang="hu-HU" i="1" dirty="0" err="1">
                <a:solidFill>
                  <a:srgbClr val="000000"/>
                </a:solidFill>
              </a:rPr>
              <a:t>Study</a:t>
            </a:r>
            <a:r>
              <a:rPr lang="hu-HU" i="1" dirty="0">
                <a:solidFill>
                  <a:srgbClr val="000000"/>
                </a:solidFill>
              </a:rPr>
              <a:t> of Dreams</a:t>
            </a:r>
            <a:r>
              <a:rPr lang="hu-HU" dirty="0">
                <a:solidFill>
                  <a:srgbClr val="000000"/>
                </a:solidFill>
              </a:rPr>
              <a:t> (1913)</a:t>
            </a:r>
          </a:p>
          <a:p>
            <a:r>
              <a:rPr lang="hu-HU" dirty="0">
                <a:solidFill>
                  <a:srgbClr val="000000"/>
                </a:solidFill>
              </a:rPr>
              <a:t>mindent leírni, amire emlékszünk</a:t>
            </a:r>
          </a:p>
          <a:p>
            <a:r>
              <a:rPr lang="hu-HU" dirty="0">
                <a:solidFill>
                  <a:srgbClr val="000000"/>
                </a:solidFill>
              </a:rPr>
              <a:t>hosszú folyamat (személytől függ)</a:t>
            </a:r>
          </a:p>
          <a:p>
            <a:r>
              <a:rPr lang="hu-HU" dirty="0">
                <a:solidFill>
                  <a:srgbClr val="000000"/>
                </a:solidFill>
              </a:rPr>
              <a:t>segíti a valóságtesztet és az emlékezeterősítést</a:t>
            </a:r>
          </a:p>
        </p:txBody>
      </p:sp>
    </p:spTree>
    <p:extLst>
      <p:ext uri="{BB962C8B-B14F-4D97-AF65-F5344CB8AC3E}">
        <p14:creationId xmlns:p14="http://schemas.microsoft.com/office/powerpoint/2010/main" val="3151922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499AD7B-99D4-4755-8966-F7BA042690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A06F89A-489D-4383-94C5-42F7FF2E9A6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658CE890-D27B-4526-A104-E940EDF9A9FC}"/>
              </a:ext>
            </a:extLst>
          </p:cNvPr>
          <p:cNvSpPr>
            <a:spLocks noGrp="1"/>
          </p:cNvSpPr>
          <p:nvPr>
            <p:ph type="title"/>
          </p:nvPr>
        </p:nvSpPr>
        <p:spPr>
          <a:xfrm>
            <a:off x="362916" y="1197665"/>
            <a:ext cx="4721087" cy="4462669"/>
          </a:xfrm>
        </p:spPr>
        <p:txBody>
          <a:bodyPr>
            <a:noAutofit/>
          </a:bodyPr>
          <a:lstStyle/>
          <a:p>
            <a:r>
              <a:rPr lang="hu-HU" dirty="0">
                <a:solidFill>
                  <a:srgbClr val="FFFFFF"/>
                </a:solidFill>
              </a:rPr>
              <a:t>Elsajátítása: A „tudat megőrzése”– </a:t>
            </a:r>
            <a:r>
              <a:rPr lang="hu-HU" dirty="0" err="1">
                <a:solidFill>
                  <a:srgbClr val="FFFFFF"/>
                </a:solidFill>
              </a:rPr>
              <a:t>Wake-initiated</a:t>
            </a:r>
            <a:r>
              <a:rPr lang="hu-HU" dirty="0">
                <a:solidFill>
                  <a:srgbClr val="FFFFFF"/>
                </a:solidFill>
              </a:rPr>
              <a:t> </a:t>
            </a:r>
            <a:r>
              <a:rPr lang="hu-HU" dirty="0" err="1">
                <a:solidFill>
                  <a:srgbClr val="FFFFFF"/>
                </a:solidFill>
              </a:rPr>
              <a:t>lucid</a:t>
            </a:r>
            <a:r>
              <a:rPr lang="hu-HU" dirty="0">
                <a:solidFill>
                  <a:srgbClr val="FFFFFF"/>
                </a:solidFill>
              </a:rPr>
              <a:t> </a:t>
            </a:r>
            <a:r>
              <a:rPr lang="hu-HU" dirty="0" err="1">
                <a:solidFill>
                  <a:srgbClr val="FFFFFF"/>
                </a:solidFill>
              </a:rPr>
              <a:t>dreaming</a:t>
            </a:r>
            <a:r>
              <a:rPr lang="hu-HU" dirty="0">
                <a:solidFill>
                  <a:srgbClr val="FFFFFF"/>
                </a:solidFill>
              </a:rPr>
              <a:t> (WILD)</a:t>
            </a:r>
          </a:p>
        </p:txBody>
      </p:sp>
      <p:graphicFrame>
        <p:nvGraphicFramePr>
          <p:cNvPr id="26" name="Tartalom helye 2">
            <a:extLst>
              <a:ext uri="{FF2B5EF4-FFF2-40B4-BE49-F238E27FC236}">
                <a16:creationId xmlns:a16="http://schemas.microsoft.com/office/drawing/2014/main" id="{7D3D01A6-D041-49F0-9A26-43E4C19352BD}"/>
              </a:ext>
            </a:extLst>
          </p:cNvPr>
          <p:cNvGraphicFramePr>
            <a:graphicFrameLocks noGrp="1"/>
          </p:cNvGraphicFramePr>
          <p:nvPr>
            <p:ph idx="1"/>
            <p:extLst>
              <p:ext uri="{D42A27DB-BD31-4B8C-83A1-F6EECF244321}">
                <p14:modId xmlns:p14="http://schemas.microsoft.com/office/powerpoint/2010/main" val="3176231941"/>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888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graphicEl>
                                              <a:dgm id="{91169296-E6A8-477B-A5DE-9610D266807C}"/>
                                            </p:graphicEl>
                                          </p:spTgt>
                                        </p:tgtEl>
                                        <p:attrNameLst>
                                          <p:attrName>style.visibility</p:attrName>
                                        </p:attrNameLst>
                                      </p:cBhvr>
                                      <p:to>
                                        <p:strVal val="visible"/>
                                      </p:to>
                                    </p:set>
                                    <p:animEffect transition="in" filter="circle(in)">
                                      <p:cBhvr>
                                        <p:cTn id="7" dur="1500"/>
                                        <p:tgtEl>
                                          <p:spTgt spid="26">
                                            <p:graphicEl>
                                              <a:dgm id="{91169296-E6A8-477B-A5DE-9610D266807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
                                            <p:graphicEl>
                                              <a:dgm id="{D9ED483F-CFF2-4240-9E1A-094F716B0DE9}"/>
                                            </p:graphicEl>
                                          </p:spTgt>
                                        </p:tgtEl>
                                        <p:attrNameLst>
                                          <p:attrName>style.visibility</p:attrName>
                                        </p:attrNameLst>
                                      </p:cBhvr>
                                      <p:to>
                                        <p:strVal val="visible"/>
                                      </p:to>
                                    </p:set>
                                    <p:animEffect transition="in" filter="circle(in)">
                                      <p:cBhvr>
                                        <p:cTn id="12" dur="1500"/>
                                        <p:tgtEl>
                                          <p:spTgt spid="26">
                                            <p:graphicEl>
                                              <a:dgm id="{D9ED483F-CFF2-4240-9E1A-094F716B0DE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graphicEl>
                                              <a:dgm id="{545F063E-4730-4C1B-99B4-DBBCFBBCAF36}"/>
                                            </p:graphicEl>
                                          </p:spTgt>
                                        </p:tgtEl>
                                        <p:attrNameLst>
                                          <p:attrName>style.visibility</p:attrName>
                                        </p:attrNameLst>
                                      </p:cBhvr>
                                      <p:to>
                                        <p:strVal val="visible"/>
                                      </p:to>
                                    </p:set>
                                    <p:animEffect transition="in" filter="circle(in)">
                                      <p:cBhvr>
                                        <p:cTn id="17" dur="1500"/>
                                        <p:tgtEl>
                                          <p:spTgt spid="26">
                                            <p:graphicEl>
                                              <a:dgm id="{545F063E-4730-4C1B-99B4-DBBCFBBCAF3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
                                            <p:graphicEl>
                                              <a:dgm id="{5177A862-35AC-4D09-8511-D8AB64F30E0A}"/>
                                            </p:graphicEl>
                                          </p:spTgt>
                                        </p:tgtEl>
                                        <p:attrNameLst>
                                          <p:attrName>style.visibility</p:attrName>
                                        </p:attrNameLst>
                                      </p:cBhvr>
                                      <p:to>
                                        <p:strVal val="visible"/>
                                      </p:to>
                                    </p:set>
                                    <p:animEffect transition="in" filter="circle(in)">
                                      <p:cBhvr>
                                        <p:cTn id="22" dur="1500"/>
                                        <p:tgtEl>
                                          <p:spTgt spid="26">
                                            <p:graphicEl>
                                              <a:dgm id="{5177A862-35AC-4D09-8511-D8AB64F30E0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6">
                                            <p:graphicEl>
                                              <a:dgm id="{6AD71A3B-4DB3-4A62-9FB4-01E8B313FC53}"/>
                                            </p:graphicEl>
                                          </p:spTgt>
                                        </p:tgtEl>
                                        <p:attrNameLst>
                                          <p:attrName>style.visibility</p:attrName>
                                        </p:attrNameLst>
                                      </p:cBhvr>
                                      <p:to>
                                        <p:strVal val="visible"/>
                                      </p:to>
                                    </p:set>
                                    <p:animEffect transition="in" filter="circle(in)">
                                      <p:cBhvr>
                                        <p:cTn id="27" dur="1500"/>
                                        <p:tgtEl>
                                          <p:spTgt spid="26">
                                            <p:graphicEl>
                                              <a:dgm id="{6AD71A3B-4DB3-4A62-9FB4-01E8B313FC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88DAADA3-99D9-4CC9-A038-68F0E2DB2A80}"/>
              </a:ext>
            </a:extLst>
          </p:cNvPr>
          <p:cNvSpPr>
            <a:spLocks noGrp="1"/>
          </p:cNvSpPr>
          <p:nvPr>
            <p:ph type="title"/>
          </p:nvPr>
        </p:nvSpPr>
        <p:spPr>
          <a:xfrm>
            <a:off x="1179226" y="826680"/>
            <a:ext cx="9833548" cy="1325563"/>
          </a:xfrm>
        </p:spPr>
        <p:txBody>
          <a:bodyPr>
            <a:normAutofit/>
          </a:bodyPr>
          <a:lstStyle/>
          <a:p>
            <a:pPr algn="ctr"/>
            <a:r>
              <a:rPr lang="hu-HU" dirty="0">
                <a:solidFill>
                  <a:srgbClr val="FFFFFF"/>
                </a:solidFill>
              </a:rPr>
              <a:t>Előnyei</a:t>
            </a:r>
          </a:p>
        </p:txBody>
      </p:sp>
      <p:sp>
        <p:nvSpPr>
          <p:cNvPr id="7" name="Tartalom helye 6">
            <a:extLst>
              <a:ext uri="{FF2B5EF4-FFF2-40B4-BE49-F238E27FC236}">
                <a16:creationId xmlns:a16="http://schemas.microsoft.com/office/drawing/2014/main" id="{A41033B2-9D21-4428-A2C3-B0C0E0E38FE2}"/>
              </a:ext>
            </a:extLst>
          </p:cNvPr>
          <p:cNvSpPr>
            <a:spLocks noGrp="1"/>
          </p:cNvSpPr>
          <p:nvPr>
            <p:ph idx="1"/>
          </p:nvPr>
        </p:nvSpPr>
        <p:spPr>
          <a:xfrm>
            <a:off x="838200" y="2753935"/>
            <a:ext cx="5257800" cy="3423027"/>
          </a:xfrm>
        </p:spPr>
        <p:txBody>
          <a:bodyPr/>
          <a:lstStyle/>
          <a:p>
            <a:r>
              <a:rPr lang="hu-HU" dirty="0"/>
              <a:t>kipihentség</a:t>
            </a:r>
          </a:p>
          <a:p>
            <a:r>
              <a:rPr lang="hu-HU" dirty="0"/>
              <a:t>alvászavarok „gyógyítása”</a:t>
            </a:r>
          </a:p>
          <a:p>
            <a:r>
              <a:rPr lang="hu-HU" dirty="0"/>
              <a:t>megtehetjük azt, amit a valóságban soha</a:t>
            </a:r>
          </a:p>
          <a:p>
            <a:r>
              <a:rPr lang="hu-HU" dirty="0"/>
              <a:t>hatalmas élmény</a:t>
            </a:r>
          </a:p>
        </p:txBody>
      </p:sp>
      <p:pic>
        <p:nvPicPr>
          <p:cNvPr id="11" name="Kép 10" descr="A képen kültéri, épület, férfi, személyek látható&#10;&#10;Automatikusan generált leírás">
            <a:extLst>
              <a:ext uri="{FF2B5EF4-FFF2-40B4-BE49-F238E27FC236}">
                <a16:creationId xmlns:a16="http://schemas.microsoft.com/office/drawing/2014/main" id="{3849171B-2951-4D3B-871A-C31E17E4FF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127540" y="4317762"/>
            <a:ext cx="4283766" cy="2408263"/>
          </a:xfrm>
          <a:prstGeom prst="rect">
            <a:avLst/>
          </a:prstGeom>
          <a:ln>
            <a:noFill/>
          </a:ln>
          <a:effectLst>
            <a:outerShdw blurRad="190500" algn="tl" rotWithShape="0">
              <a:srgbClr val="000000">
                <a:alpha val="70000"/>
              </a:srgbClr>
            </a:outerShdw>
          </a:effectLst>
        </p:spPr>
      </p:pic>
      <p:pic>
        <p:nvPicPr>
          <p:cNvPr id="17" name="Kép 16" descr="A képen szikla, kültéri, víz, hegy látható&#10;&#10;Automatikusan generált leírás">
            <a:extLst>
              <a:ext uri="{FF2B5EF4-FFF2-40B4-BE49-F238E27FC236}">
                <a16:creationId xmlns:a16="http://schemas.microsoft.com/office/drawing/2014/main" id="{039732B4-4B4C-4210-A5C2-860FEC2330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2500" y="2766026"/>
            <a:ext cx="2310274" cy="28878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6667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500"/>
                                        <p:tgtEl>
                                          <p:spTgt spid="7">
                                            <p:txEl>
                                              <p:pRg st="0" end="0"/>
                                            </p:txEl>
                                          </p:spTgt>
                                        </p:tgtEl>
                                      </p:cBhvr>
                                    </p:animEffect>
                                    <p:anim calcmode="lin" valueType="num">
                                      <p:cBhvr>
                                        <p:cTn id="8" dur="15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9" dur="1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500"/>
                                        <p:tgtEl>
                                          <p:spTgt spid="7">
                                            <p:txEl>
                                              <p:pRg st="2" end="2"/>
                                            </p:txEl>
                                          </p:spTgt>
                                        </p:tgtEl>
                                      </p:cBhvr>
                                    </p:animEffect>
                                    <p:anim calcmode="lin" valueType="num">
                                      <p:cBhvr>
                                        <p:cTn id="23" dur="15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24" dur="15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 calcmode="lin" valueType="num">
                                      <p:cBhvr>
                                        <p:cTn id="3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FFFA32-D9F4-4AF9-A025-CD128AC85E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23A416-999C-4FA3-A853-0AE48404B5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08676"/>
            <a:ext cx="12192000" cy="3049325"/>
            <a:chOff x="0" y="3808676"/>
            <a:chExt cx="12192000" cy="3049325"/>
          </a:xfrm>
        </p:grpSpPr>
        <p:pic>
          <p:nvPicPr>
            <p:cNvPr id="12" name="Picture 11">
              <a:extLst>
                <a:ext uri="{FF2B5EF4-FFF2-40B4-BE49-F238E27FC236}">
                  <a16:creationId xmlns:a16="http://schemas.microsoft.com/office/drawing/2014/main" id="{9362F656-1A8D-4BA3-BA72-92332E75DB99}"/>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3" name="Oval 12">
              <a:extLst>
                <a:ext uri="{FF2B5EF4-FFF2-40B4-BE49-F238E27FC236}">
                  <a16:creationId xmlns:a16="http://schemas.microsoft.com/office/drawing/2014/main" id="{9338807D-FB66-4E3A-9CF0-786662C4AB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ím 1">
            <a:extLst>
              <a:ext uri="{FF2B5EF4-FFF2-40B4-BE49-F238E27FC236}">
                <a16:creationId xmlns:a16="http://schemas.microsoft.com/office/drawing/2014/main" id="{4F3C629D-491C-4487-866E-F0D4E6307C70}"/>
              </a:ext>
            </a:extLst>
          </p:cNvPr>
          <p:cNvSpPr>
            <a:spLocks noGrp="1"/>
          </p:cNvSpPr>
          <p:nvPr>
            <p:ph type="title"/>
          </p:nvPr>
        </p:nvSpPr>
        <p:spPr>
          <a:xfrm>
            <a:off x="556592" y="5105400"/>
            <a:ext cx="9163878" cy="1066802"/>
          </a:xfrm>
        </p:spPr>
        <p:txBody>
          <a:bodyPr>
            <a:normAutofit/>
          </a:bodyPr>
          <a:lstStyle/>
          <a:p>
            <a:r>
              <a:rPr lang="hu-HU" dirty="0">
                <a:solidFill>
                  <a:srgbClr val="3F3F3F"/>
                </a:solidFill>
              </a:rPr>
              <a:t>Hátrányai: Alvásparalízis</a:t>
            </a:r>
          </a:p>
        </p:txBody>
      </p:sp>
      <p:sp>
        <p:nvSpPr>
          <p:cNvPr id="4" name="Tartalom helye 3">
            <a:extLst>
              <a:ext uri="{FF2B5EF4-FFF2-40B4-BE49-F238E27FC236}">
                <a16:creationId xmlns:a16="http://schemas.microsoft.com/office/drawing/2014/main" id="{0C3285ED-7562-46A2-B2F2-649A0A88F949}"/>
              </a:ext>
            </a:extLst>
          </p:cNvPr>
          <p:cNvSpPr>
            <a:spLocks noGrp="1"/>
          </p:cNvSpPr>
          <p:nvPr>
            <p:ph idx="1"/>
          </p:nvPr>
        </p:nvSpPr>
        <p:spPr>
          <a:xfrm>
            <a:off x="556591" y="99390"/>
            <a:ext cx="9163879" cy="4673709"/>
          </a:xfrm>
        </p:spPr>
        <p:txBody>
          <a:bodyPr anchor="t">
            <a:noAutofit/>
          </a:bodyPr>
          <a:lstStyle/>
          <a:p>
            <a:r>
              <a:rPr lang="hu-HU" dirty="0">
                <a:solidFill>
                  <a:srgbClr val="FFFFFF"/>
                </a:solidFill>
              </a:rPr>
              <a:t>alvási bénulás: izmok bénulása, csak a szem képes mozgásra</a:t>
            </a:r>
          </a:p>
          <a:p>
            <a:r>
              <a:rPr lang="hu-HU" dirty="0">
                <a:solidFill>
                  <a:srgbClr val="FFFFFF"/>
                </a:solidFill>
              </a:rPr>
              <a:t>„alvási klausztrofóbia”</a:t>
            </a:r>
          </a:p>
          <a:p>
            <a:r>
              <a:rPr lang="hu-HU" dirty="0">
                <a:solidFill>
                  <a:srgbClr val="FFFFFF"/>
                </a:solidFill>
              </a:rPr>
              <a:t>erős hallucinációk</a:t>
            </a:r>
          </a:p>
          <a:p>
            <a:pPr lvl="1"/>
            <a:r>
              <a:rPr lang="hu-HU" dirty="0">
                <a:solidFill>
                  <a:srgbClr val="FFFFFF"/>
                </a:solidFill>
              </a:rPr>
              <a:t>félelemérzet (lidércnyomás)</a:t>
            </a:r>
          </a:p>
          <a:p>
            <a:pPr lvl="1"/>
            <a:r>
              <a:rPr lang="hu-HU" dirty="0">
                <a:solidFill>
                  <a:srgbClr val="FFFFFF"/>
                </a:solidFill>
              </a:rPr>
              <a:t>érzékelés</a:t>
            </a:r>
          </a:p>
          <a:p>
            <a:pPr lvl="1"/>
            <a:r>
              <a:rPr lang="hu-HU" dirty="0">
                <a:solidFill>
                  <a:srgbClr val="FFFFFF"/>
                </a:solidFill>
              </a:rPr>
              <a:t>hallás</a:t>
            </a:r>
          </a:p>
          <a:p>
            <a:pPr lvl="1"/>
            <a:r>
              <a:rPr lang="hu-HU" dirty="0">
                <a:solidFill>
                  <a:srgbClr val="FFFFFF"/>
                </a:solidFill>
              </a:rPr>
              <a:t>látás</a:t>
            </a:r>
          </a:p>
          <a:p>
            <a:r>
              <a:rPr lang="hu-HU" dirty="0">
                <a:solidFill>
                  <a:srgbClr val="FFFFFF"/>
                </a:solidFill>
              </a:rPr>
              <a:t>asztrális kivetülés</a:t>
            </a:r>
          </a:p>
          <a:p>
            <a:r>
              <a:rPr lang="hu-HU" dirty="0">
                <a:solidFill>
                  <a:srgbClr val="FFFFFF"/>
                </a:solidFill>
              </a:rPr>
              <a:t>elalvás előtt és után</a:t>
            </a:r>
          </a:p>
        </p:txBody>
      </p:sp>
      <p:pic>
        <p:nvPicPr>
          <p:cNvPr id="8" name="Kép 7" descr="A képen beltéri, ágy, alapozás, szoba látható&#10;&#10;Automatikusan generált leírás">
            <a:extLst>
              <a:ext uri="{FF2B5EF4-FFF2-40B4-BE49-F238E27FC236}">
                <a16:creationId xmlns:a16="http://schemas.microsoft.com/office/drawing/2014/main" id="{23428E9B-6A37-488B-8EC1-C41A05B86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7636">
            <a:off x="5623723" y="1340820"/>
            <a:ext cx="3389244" cy="24112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Kép 13" descr="A képen beltéri, ágy, ülő, szoba látható&#10;&#10;Automatikusan generált leírás">
            <a:extLst>
              <a:ext uri="{FF2B5EF4-FFF2-40B4-BE49-F238E27FC236}">
                <a16:creationId xmlns:a16="http://schemas.microsoft.com/office/drawing/2014/main" id="{213E8E4B-F63C-4EE3-9B6A-CC0E58876A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5608">
            <a:off x="8829428" y="1944817"/>
            <a:ext cx="2872409" cy="42907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578757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0" dur="500"/>
                                        <p:tgtEl>
                                          <p:spTgt spid="4">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3" dur="500"/>
                                        <p:tgtEl>
                                          <p:spTgt spid="4">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6" dur="500"/>
                                        <p:tgtEl>
                                          <p:spTgt spid="4">
                                            <p:txEl>
                                              <p:pRg st="5" end="5"/>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9" dur="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8" dur="500"/>
                                        <p:tgtEl>
                                          <p:spTgt spid="4">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randombar(horizontal)">
                                      <p:cBhvr>
                                        <p:cTn id="5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69953391-D768-471B-9671-7D096EC0FD65}"/>
              </a:ext>
            </a:extLst>
          </p:cNvPr>
          <p:cNvSpPr>
            <a:spLocks noGrp="1"/>
          </p:cNvSpPr>
          <p:nvPr>
            <p:ph type="title"/>
          </p:nvPr>
        </p:nvSpPr>
        <p:spPr>
          <a:xfrm>
            <a:off x="640079" y="2053641"/>
            <a:ext cx="3669161" cy="2760098"/>
          </a:xfrm>
        </p:spPr>
        <p:txBody>
          <a:bodyPr>
            <a:normAutofit/>
          </a:bodyPr>
          <a:lstStyle/>
          <a:p>
            <a:r>
              <a:rPr lang="hu-HU" dirty="0">
                <a:solidFill>
                  <a:srgbClr val="FFFFFF"/>
                </a:solidFill>
              </a:rPr>
              <a:t>Hátrányai: Rémálmok</a:t>
            </a:r>
          </a:p>
        </p:txBody>
      </p:sp>
      <p:sp>
        <p:nvSpPr>
          <p:cNvPr id="3" name="Tartalom helye 2">
            <a:extLst>
              <a:ext uri="{FF2B5EF4-FFF2-40B4-BE49-F238E27FC236}">
                <a16:creationId xmlns:a16="http://schemas.microsoft.com/office/drawing/2014/main" id="{900D7E7F-C969-4A09-9C74-83B76ACABC18}"/>
              </a:ext>
            </a:extLst>
          </p:cNvPr>
          <p:cNvSpPr>
            <a:spLocks noGrp="1"/>
          </p:cNvSpPr>
          <p:nvPr>
            <p:ph idx="1"/>
          </p:nvPr>
        </p:nvSpPr>
        <p:spPr>
          <a:xfrm>
            <a:off x="7098531" y="2709764"/>
            <a:ext cx="4502744" cy="2353631"/>
          </a:xfrm>
        </p:spPr>
        <p:txBody>
          <a:bodyPr anchor="t">
            <a:normAutofit/>
          </a:bodyPr>
          <a:lstStyle/>
          <a:p>
            <a:r>
              <a:rPr lang="hu-HU" dirty="0">
                <a:solidFill>
                  <a:srgbClr val="000000"/>
                </a:solidFill>
              </a:rPr>
              <a:t>aznapi rossz hangulatunk befolyásolja</a:t>
            </a:r>
          </a:p>
          <a:p>
            <a:r>
              <a:rPr lang="hu-HU" dirty="0">
                <a:solidFill>
                  <a:srgbClr val="000000"/>
                </a:solidFill>
              </a:rPr>
              <a:t>valósághűbb</a:t>
            </a:r>
          </a:p>
          <a:p>
            <a:r>
              <a:rPr lang="hu-HU" dirty="0">
                <a:solidFill>
                  <a:srgbClr val="000000"/>
                </a:solidFill>
              </a:rPr>
              <a:t>pszichés betegek</a:t>
            </a:r>
          </a:p>
        </p:txBody>
      </p:sp>
      <p:pic>
        <p:nvPicPr>
          <p:cNvPr id="9" name="Kép 8" descr="A képen kültéri, víz, férfi, település látható&#10;&#10;Automatikusan generált leírás">
            <a:extLst>
              <a:ext uri="{FF2B5EF4-FFF2-40B4-BE49-F238E27FC236}">
                <a16:creationId xmlns:a16="http://schemas.microsoft.com/office/drawing/2014/main" id="{A8570C1B-DB41-4A63-BAAE-F54CC6DB5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986" y="192005"/>
            <a:ext cx="6003376" cy="2498905"/>
          </a:xfrm>
          <a:prstGeom prst="rect">
            <a:avLst/>
          </a:prstGeom>
          <a:effectLst>
            <a:softEdge rad="317500"/>
          </a:effectLst>
        </p:spPr>
      </p:pic>
      <p:pic>
        <p:nvPicPr>
          <p:cNvPr id="13" name="Kép 12" descr="A képen kültéri, épület, utca, út látható&#10;&#10;Automatikusan generált leírás">
            <a:extLst>
              <a:ext uri="{FF2B5EF4-FFF2-40B4-BE49-F238E27FC236}">
                <a16:creationId xmlns:a16="http://schemas.microsoft.com/office/drawing/2014/main" id="{0AF67704-82F1-4E4F-9EB0-022DE6BADE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1939" y="4795121"/>
            <a:ext cx="3739471" cy="2081732"/>
          </a:xfrm>
          <a:prstGeom prst="rect">
            <a:avLst/>
          </a:prstGeom>
          <a:effectLst>
            <a:softEdge rad="317500"/>
          </a:effectLst>
        </p:spPr>
      </p:pic>
    </p:spTree>
    <p:extLst>
      <p:ext uri="{BB962C8B-B14F-4D97-AF65-F5344CB8AC3E}">
        <p14:creationId xmlns:p14="http://schemas.microsoft.com/office/powerpoint/2010/main" val="2007307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Horizontal)">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outVertical)">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Tartalom helye 9">
            <a:extLst>
              <a:ext uri="{FF2B5EF4-FFF2-40B4-BE49-F238E27FC236}">
                <a16:creationId xmlns:a16="http://schemas.microsoft.com/office/drawing/2014/main" id="{411DCB99-DB50-4E48-89CC-386B233BA8B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0036" r="18089"/>
          <a:stretch/>
        </p:blipFill>
        <p:spPr>
          <a:xfrm>
            <a:off x="-11909" y="10"/>
            <a:ext cx="6324601" cy="6857990"/>
          </a:xfrm>
          <a:prstGeom prst="rect">
            <a:avLst/>
          </a:prstGeom>
        </p:spPr>
      </p:pic>
      <p:pic>
        <p:nvPicPr>
          <p:cNvPr id="15" name="Picture 14">
            <a:extLst>
              <a:ext uri="{FF2B5EF4-FFF2-40B4-BE49-F238E27FC236}">
                <a16:creationId xmlns:a16="http://schemas.microsoft.com/office/drawing/2014/main" id="{19AE98B8-B73A-4724-B639-017087F923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Tartalom helye 4">
            <a:extLst>
              <a:ext uri="{FF2B5EF4-FFF2-40B4-BE49-F238E27FC236}">
                <a16:creationId xmlns:a16="http://schemas.microsoft.com/office/drawing/2014/main" id="{56B66ED2-D297-4C20-BF3C-060B21AE2C5F}"/>
              </a:ext>
            </a:extLst>
          </p:cNvPr>
          <p:cNvGraphicFramePr>
            <a:graphicFrameLocks noGrp="1"/>
          </p:cNvGraphicFramePr>
          <p:nvPr>
            <p:ph sz="half" idx="1"/>
            <p:extLst>
              <p:ext uri="{D42A27DB-BD31-4B8C-83A1-F6EECF244321}">
                <p14:modId xmlns:p14="http://schemas.microsoft.com/office/powerpoint/2010/main" val="606990565"/>
              </p:ext>
            </p:extLst>
          </p:nvPr>
        </p:nvGraphicFramePr>
        <p:xfrm>
          <a:off x="6096000" y="1690687"/>
          <a:ext cx="5524501" cy="48021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Cím 10">
            <a:extLst>
              <a:ext uri="{FF2B5EF4-FFF2-40B4-BE49-F238E27FC236}">
                <a16:creationId xmlns:a16="http://schemas.microsoft.com/office/drawing/2014/main" id="{7649AAFA-37C0-4A7A-95F0-58BF075428E2}"/>
              </a:ext>
            </a:extLst>
          </p:cNvPr>
          <p:cNvSpPr>
            <a:spLocks noGrp="1"/>
          </p:cNvSpPr>
          <p:nvPr>
            <p:ph type="title"/>
          </p:nvPr>
        </p:nvSpPr>
        <p:spPr>
          <a:xfrm>
            <a:off x="838199" y="365125"/>
            <a:ext cx="10782301" cy="1325563"/>
          </a:xfrm>
        </p:spPr>
        <p:txBody>
          <a:bodyPr/>
          <a:lstStyle/>
          <a:p>
            <a:pPr algn="r"/>
            <a:r>
              <a:rPr lang="hu-HU" dirty="0"/>
              <a:t>Hátrányai: Álom vagy valóság?</a:t>
            </a:r>
          </a:p>
        </p:txBody>
      </p:sp>
    </p:spTree>
    <p:extLst>
      <p:ext uri="{BB962C8B-B14F-4D97-AF65-F5344CB8AC3E}">
        <p14:creationId xmlns:p14="http://schemas.microsoft.com/office/powerpoint/2010/main" val="2077789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8">
            <a:extLst>
              <a:ext uri="{FF2B5EF4-FFF2-40B4-BE49-F238E27FC236}">
                <a16:creationId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19C73845-446D-4387-88EF-E952B7F6EC71}"/>
              </a:ext>
            </a:extLst>
          </p:cNvPr>
          <p:cNvSpPr>
            <a:spLocks noGrp="1"/>
          </p:cNvSpPr>
          <p:nvPr>
            <p:ph type="title"/>
          </p:nvPr>
        </p:nvSpPr>
        <p:spPr>
          <a:xfrm>
            <a:off x="1179226" y="826680"/>
            <a:ext cx="9833548" cy="1325563"/>
          </a:xfrm>
        </p:spPr>
        <p:txBody>
          <a:bodyPr>
            <a:normAutofit/>
          </a:bodyPr>
          <a:lstStyle/>
          <a:p>
            <a:pPr algn="ctr"/>
            <a:r>
              <a:rPr lang="hu-HU" dirty="0">
                <a:solidFill>
                  <a:srgbClr val="FFFFFF"/>
                </a:solidFill>
              </a:rPr>
              <a:t>Előnyei és hátrányai</a:t>
            </a:r>
          </a:p>
        </p:txBody>
      </p:sp>
      <p:graphicFrame>
        <p:nvGraphicFramePr>
          <p:cNvPr id="23" name="Tartalom helye 2">
            <a:extLst>
              <a:ext uri="{FF2B5EF4-FFF2-40B4-BE49-F238E27FC236}">
                <a16:creationId xmlns:a16="http://schemas.microsoft.com/office/drawing/2014/main" id="{E632B300-51EC-40A3-80CB-BA7542BA0629}"/>
              </a:ext>
            </a:extLst>
          </p:cNvPr>
          <p:cNvGraphicFramePr>
            <a:graphicFrameLocks noGrp="1"/>
          </p:cNvGraphicFramePr>
          <p:nvPr>
            <p:ph idx="1"/>
            <p:extLst>
              <p:ext uri="{D42A27DB-BD31-4B8C-83A1-F6EECF244321}">
                <p14:modId xmlns:p14="http://schemas.microsoft.com/office/powerpoint/2010/main" val="214357270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Tartalom helye 3">
            <a:extLst>
              <a:ext uri="{FF2B5EF4-FFF2-40B4-BE49-F238E27FC236}">
                <a16:creationId xmlns:a16="http://schemas.microsoft.com/office/drawing/2014/main" id="{4B125B18-D3B1-46CD-9548-9070E842612B}"/>
              </a:ext>
            </a:extLst>
          </p:cNvPr>
          <p:cNvGraphicFramePr>
            <a:graphicFrameLocks/>
          </p:cNvGraphicFramePr>
          <p:nvPr>
            <p:extLst>
              <p:ext uri="{D42A27DB-BD31-4B8C-83A1-F6EECF244321}">
                <p14:modId xmlns:p14="http://schemas.microsoft.com/office/powerpoint/2010/main" val="3151233584"/>
              </p:ext>
            </p:extLst>
          </p:nvPr>
        </p:nvGraphicFramePr>
        <p:xfrm>
          <a:off x="1179513" y="2474843"/>
          <a:ext cx="9832975" cy="41943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41153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graphicEl>
                                              <a:dgm id="{B2E39354-05B4-469D-894F-D7C1290B551C}"/>
                                            </p:graphicEl>
                                          </p:spTgt>
                                        </p:tgtEl>
                                        <p:attrNameLst>
                                          <p:attrName>style.visibility</p:attrName>
                                        </p:attrNameLst>
                                      </p:cBhvr>
                                      <p:to>
                                        <p:strVal val="visible"/>
                                      </p:to>
                                    </p:set>
                                    <p:animEffect transition="in" filter="fade">
                                      <p:cBhvr>
                                        <p:cTn id="7" dur="1000"/>
                                        <p:tgtEl>
                                          <p:spTgt spid="13">
                                            <p:graphicEl>
                                              <a:dgm id="{B2E39354-05B4-469D-894F-D7C1290B551C}"/>
                                            </p:graphicEl>
                                          </p:spTgt>
                                        </p:tgtEl>
                                      </p:cBhvr>
                                    </p:animEffect>
                                    <p:anim calcmode="lin" valueType="num">
                                      <p:cBhvr>
                                        <p:cTn id="8" dur="1000" fill="hold"/>
                                        <p:tgtEl>
                                          <p:spTgt spid="13">
                                            <p:graphicEl>
                                              <a:dgm id="{B2E39354-05B4-469D-894F-D7C1290B551C}"/>
                                            </p:graphicEl>
                                          </p:spTgt>
                                        </p:tgtEl>
                                        <p:attrNameLst>
                                          <p:attrName>ppt_x</p:attrName>
                                        </p:attrNameLst>
                                      </p:cBhvr>
                                      <p:tavLst>
                                        <p:tav tm="0">
                                          <p:val>
                                            <p:strVal val="#ppt_x"/>
                                          </p:val>
                                        </p:tav>
                                        <p:tav tm="100000">
                                          <p:val>
                                            <p:strVal val="#ppt_x"/>
                                          </p:val>
                                        </p:tav>
                                      </p:tavLst>
                                    </p:anim>
                                    <p:anim calcmode="lin" valueType="num">
                                      <p:cBhvr>
                                        <p:cTn id="9" dur="1000" fill="hold"/>
                                        <p:tgtEl>
                                          <p:spTgt spid="13">
                                            <p:graphicEl>
                                              <a:dgm id="{B2E39354-05B4-469D-894F-D7C1290B551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
                                            <p:graphicEl>
                                              <a:dgm id="{F6769AC9-9E3D-45D9-BB96-0C11D5B8430C}"/>
                                            </p:graphicEl>
                                          </p:spTgt>
                                        </p:tgtEl>
                                        <p:attrNameLst>
                                          <p:attrName>style.visibility</p:attrName>
                                        </p:attrNameLst>
                                      </p:cBhvr>
                                      <p:to>
                                        <p:strVal val="visible"/>
                                      </p:to>
                                    </p:set>
                                    <p:animEffect transition="in" filter="fade">
                                      <p:cBhvr>
                                        <p:cTn id="13" dur="1000"/>
                                        <p:tgtEl>
                                          <p:spTgt spid="13">
                                            <p:graphicEl>
                                              <a:dgm id="{F6769AC9-9E3D-45D9-BB96-0C11D5B8430C}"/>
                                            </p:graphicEl>
                                          </p:spTgt>
                                        </p:tgtEl>
                                      </p:cBhvr>
                                    </p:animEffect>
                                    <p:anim calcmode="lin" valueType="num">
                                      <p:cBhvr>
                                        <p:cTn id="14" dur="1000" fill="hold"/>
                                        <p:tgtEl>
                                          <p:spTgt spid="13">
                                            <p:graphicEl>
                                              <a:dgm id="{F6769AC9-9E3D-45D9-BB96-0C11D5B8430C}"/>
                                            </p:graphicEl>
                                          </p:spTgt>
                                        </p:tgtEl>
                                        <p:attrNameLst>
                                          <p:attrName>ppt_x</p:attrName>
                                        </p:attrNameLst>
                                      </p:cBhvr>
                                      <p:tavLst>
                                        <p:tav tm="0">
                                          <p:val>
                                            <p:strVal val="#ppt_x"/>
                                          </p:val>
                                        </p:tav>
                                        <p:tav tm="100000">
                                          <p:val>
                                            <p:strVal val="#ppt_x"/>
                                          </p:val>
                                        </p:tav>
                                      </p:tavLst>
                                    </p:anim>
                                    <p:anim calcmode="lin" valueType="num">
                                      <p:cBhvr>
                                        <p:cTn id="15" dur="1000" fill="hold"/>
                                        <p:tgtEl>
                                          <p:spTgt spid="13">
                                            <p:graphicEl>
                                              <a:dgm id="{F6769AC9-9E3D-45D9-BB96-0C11D5B8430C}"/>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3">
                                            <p:graphicEl>
                                              <a:dgm id="{67E2AD36-9554-49BA-A099-D6B502C2B907}"/>
                                            </p:graphicEl>
                                          </p:spTgt>
                                        </p:tgtEl>
                                        <p:attrNameLst>
                                          <p:attrName>style.visibility</p:attrName>
                                        </p:attrNameLst>
                                      </p:cBhvr>
                                      <p:to>
                                        <p:strVal val="visible"/>
                                      </p:to>
                                    </p:set>
                                    <p:animEffect transition="in" filter="fade">
                                      <p:cBhvr>
                                        <p:cTn id="19" dur="1000"/>
                                        <p:tgtEl>
                                          <p:spTgt spid="13">
                                            <p:graphicEl>
                                              <a:dgm id="{67E2AD36-9554-49BA-A099-D6B502C2B907}"/>
                                            </p:graphicEl>
                                          </p:spTgt>
                                        </p:tgtEl>
                                      </p:cBhvr>
                                    </p:animEffect>
                                    <p:anim calcmode="lin" valueType="num">
                                      <p:cBhvr>
                                        <p:cTn id="20" dur="1000" fill="hold"/>
                                        <p:tgtEl>
                                          <p:spTgt spid="13">
                                            <p:graphicEl>
                                              <a:dgm id="{67E2AD36-9554-49BA-A099-D6B502C2B907}"/>
                                            </p:graphicEl>
                                          </p:spTgt>
                                        </p:tgtEl>
                                        <p:attrNameLst>
                                          <p:attrName>ppt_x</p:attrName>
                                        </p:attrNameLst>
                                      </p:cBhvr>
                                      <p:tavLst>
                                        <p:tav tm="0">
                                          <p:val>
                                            <p:strVal val="#ppt_x"/>
                                          </p:val>
                                        </p:tav>
                                        <p:tav tm="100000">
                                          <p:val>
                                            <p:strVal val="#ppt_x"/>
                                          </p:val>
                                        </p:tav>
                                      </p:tavLst>
                                    </p:anim>
                                    <p:anim calcmode="lin" valueType="num">
                                      <p:cBhvr>
                                        <p:cTn id="21" dur="1000" fill="hold"/>
                                        <p:tgtEl>
                                          <p:spTgt spid="13">
                                            <p:graphicEl>
                                              <a:dgm id="{67E2AD36-9554-49BA-A099-D6B502C2B907}"/>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3">
                                            <p:graphicEl>
                                              <a:dgm id="{63CAC7A5-57F7-4DF5-91F2-7AB096772245}"/>
                                            </p:graphicEl>
                                          </p:spTgt>
                                        </p:tgtEl>
                                        <p:attrNameLst>
                                          <p:attrName>style.visibility</p:attrName>
                                        </p:attrNameLst>
                                      </p:cBhvr>
                                      <p:to>
                                        <p:strVal val="visible"/>
                                      </p:to>
                                    </p:set>
                                    <p:animEffect transition="in" filter="fade">
                                      <p:cBhvr>
                                        <p:cTn id="25" dur="1000"/>
                                        <p:tgtEl>
                                          <p:spTgt spid="13">
                                            <p:graphicEl>
                                              <a:dgm id="{63CAC7A5-57F7-4DF5-91F2-7AB096772245}"/>
                                            </p:graphicEl>
                                          </p:spTgt>
                                        </p:tgtEl>
                                      </p:cBhvr>
                                    </p:animEffect>
                                    <p:anim calcmode="lin" valueType="num">
                                      <p:cBhvr>
                                        <p:cTn id="26" dur="1000" fill="hold"/>
                                        <p:tgtEl>
                                          <p:spTgt spid="13">
                                            <p:graphicEl>
                                              <a:dgm id="{63CAC7A5-57F7-4DF5-91F2-7AB096772245}"/>
                                            </p:graphicEl>
                                          </p:spTgt>
                                        </p:tgtEl>
                                        <p:attrNameLst>
                                          <p:attrName>ppt_x</p:attrName>
                                        </p:attrNameLst>
                                      </p:cBhvr>
                                      <p:tavLst>
                                        <p:tav tm="0">
                                          <p:val>
                                            <p:strVal val="#ppt_x"/>
                                          </p:val>
                                        </p:tav>
                                        <p:tav tm="100000">
                                          <p:val>
                                            <p:strVal val="#ppt_x"/>
                                          </p:val>
                                        </p:tav>
                                      </p:tavLst>
                                    </p:anim>
                                    <p:anim calcmode="lin" valueType="num">
                                      <p:cBhvr>
                                        <p:cTn id="27" dur="1000" fill="hold"/>
                                        <p:tgtEl>
                                          <p:spTgt spid="13">
                                            <p:graphicEl>
                                              <a:dgm id="{63CAC7A5-57F7-4DF5-91F2-7AB096772245}"/>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13">
                                            <p:graphicEl>
                                              <a:dgm id="{2DEADA5C-C16E-446E-9A49-8AA2AA325BFD}"/>
                                            </p:graphicEl>
                                          </p:spTgt>
                                        </p:tgtEl>
                                        <p:attrNameLst>
                                          <p:attrName>style.visibility</p:attrName>
                                        </p:attrNameLst>
                                      </p:cBhvr>
                                      <p:to>
                                        <p:strVal val="visible"/>
                                      </p:to>
                                    </p:set>
                                    <p:animEffect transition="in" filter="fade">
                                      <p:cBhvr>
                                        <p:cTn id="31" dur="1000"/>
                                        <p:tgtEl>
                                          <p:spTgt spid="13">
                                            <p:graphicEl>
                                              <a:dgm id="{2DEADA5C-C16E-446E-9A49-8AA2AA325BFD}"/>
                                            </p:graphicEl>
                                          </p:spTgt>
                                        </p:tgtEl>
                                      </p:cBhvr>
                                    </p:animEffect>
                                    <p:anim calcmode="lin" valueType="num">
                                      <p:cBhvr>
                                        <p:cTn id="32" dur="1000" fill="hold"/>
                                        <p:tgtEl>
                                          <p:spTgt spid="13">
                                            <p:graphicEl>
                                              <a:dgm id="{2DEADA5C-C16E-446E-9A49-8AA2AA325BFD}"/>
                                            </p:graphicEl>
                                          </p:spTgt>
                                        </p:tgtEl>
                                        <p:attrNameLst>
                                          <p:attrName>ppt_x</p:attrName>
                                        </p:attrNameLst>
                                      </p:cBhvr>
                                      <p:tavLst>
                                        <p:tav tm="0">
                                          <p:val>
                                            <p:strVal val="#ppt_x"/>
                                          </p:val>
                                        </p:tav>
                                        <p:tav tm="100000">
                                          <p:val>
                                            <p:strVal val="#ppt_x"/>
                                          </p:val>
                                        </p:tav>
                                      </p:tavLst>
                                    </p:anim>
                                    <p:anim calcmode="lin" valueType="num">
                                      <p:cBhvr>
                                        <p:cTn id="33" dur="1000" fill="hold"/>
                                        <p:tgtEl>
                                          <p:spTgt spid="13">
                                            <p:graphicEl>
                                              <a:dgm id="{2DEADA5C-C16E-446E-9A49-8AA2AA325BFD}"/>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13">
                                            <p:graphicEl>
                                              <a:dgm id="{DDD68742-4D90-42F2-823D-A55129A1672C}"/>
                                            </p:graphicEl>
                                          </p:spTgt>
                                        </p:tgtEl>
                                        <p:attrNameLst>
                                          <p:attrName>style.visibility</p:attrName>
                                        </p:attrNameLst>
                                      </p:cBhvr>
                                      <p:to>
                                        <p:strVal val="visible"/>
                                      </p:to>
                                    </p:set>
                                    <p:animEffect transition="in" filter="fade">
                                      <p:cBhvr>
                                        <p:cTn id="37" dur="1000"/>
                                        <p:tgtEl>
                                          <p:spTgt spid="13">
                                            <p:graphicEl>
                                              <a:dgm id="{DDD68742-4D90-42F2-823D-A55129A1672C}"/>
                                            </p:graphicEl>
                                          </p:spTgt>
                                        </p:tgtEl>
                                      </p:cBhvr>
                                    </p:animEffect>
                                    <p:anim calcmode="lin" valueType="num">
                                      <p:cBhvr>
                                        <p:cTn id="38" dur="1000" fill="hold"/>
                                        <p:tgtEl>
                                          <p:spTgt spid="13">
                                            <p:graphicEl>
                                              <a:dgm id="{DDD68742-4D90-42F2-823D-A55129A1672C}"/>
                                            </p:graphicEl>
                                          </p:spTgt>
                                        </p:tgtEl>
                                        <p:attrNameLst>
                                          <p:attrName>ppt_x</p:attrName>
                                        </p:attrNameLst>
                                      </p:cBhvr>
                                      <p:tavLst>
                                        <p:tav tm="0">
                                          <p:val>
                                            <p:strVal val="#ppt_x"/>
                                          </p:val>
                                        </p:tav>
                                        <p:tav tm="100000">
                                          <p:val>
                                            <p:strVal val="#ppt_x"/>
                                          </p:val>
                                        </p:tav>
                                      </p:tavLst>
                                    </p:anim>
                                    <p:anim calcmode="lin" valueType="num">
                                      <p:cBhvr>
                                        <p:cTn id="39" dur="1000" fill="hold"/>
                                        <p:tgtEl>
                                          <p:spTgt spid="13">
                                            <p:graphicEl>
                                              <a:dgm id="{DDD68742-4D90-42F2-823D-A55129A1672C}"/>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13">
                                            <p:graphicEl>
                                              <a:dgm id="{798D0DF2-213F-4B83-9F4F-011F0C23D627}"/>
                                            </p:graphicEl>
                                          </p:spTgt>
                                        </p:tgtEl>
                                        <p:attrNameLst>
                                          <p:attrName>style.visibility</p:attrName>
                                        </p:attrNameLst>
                                      </p:cBhvr>
                                      <p:to>
                                        <p:strVal val="visible"/>
                                      </p:to>
                                    </p:set>
                                    <p:animEffect transition="in" filter="fade">
                                      <p:cBhvr>
                                        <p:cTn id="43" dur="1000"/>
                                        <p:tgtEl>
                                          <p:spTgt spid="13">
                                            <p:graphicEl>
                                              <a:dgm id="{798D0DF2-213F-4B83-9F4F-011F0C23D627}"/>
                                            </p:graphicEl>
                                          </p:spTgt>
                                        </p:tgtEl>
                                      </p:cBhvr>
                                    </p:animEffect>
                                    <p:anim calcmode="lin" valueType="num">
                                      <p:cBhvr>
                                        <p:cTn id="44" dur="1000" fill="hold"/>
                                        <p:tgtEl>
                                          <p:spTgt spid="13">
                                            <p:graphicEl>
                                              <a:dgm id="{798D0DF2-213F-4B83-9F4F-011F0C23D627}"/>
                                            </p:graphicEl>
                                          </p:spTgt>
                                        </p:tgtEl>
                                        <p:attrNameLst>
                                          <p:attrName>ppt_x</p:attrName>
                                        </p:attrNameLst>
                                      </p:cBhvr>
                                      <p:tavLst>
                                        <p:tav tm="0">
                                          <p:val>
                                            <p:strVal val="#ppt_x"/>
                                          </p:val>
                                        </p:tav>
                                        <p:tav tm="100000">
                                          <p:val>
                                            <p:strVal val="#ppt_x"/>
                                          </p:val>
                                        </p:tav>
                                      </p:tavLst>
                                    </p:anim>
                                    <p:anim calcmode="lin" valueType="num">
                                      <p:cBhvr>
                                        <p:cTn id="45" dur="1000" fill="hold"/>
                                        <p:tgtEl>
                                          <p:spTgt spid="13">
                                            <p:graphicEl>
                                              <a:dgm id="{798D0DF2-213F-4B83-9F4F-011F0C23D627}"/>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13">
                                            <p:graphicEl>
                                              <a:dgm id="{3EFD8ED8-5C65-4107-8794-59BE8DC91375}"/>
                                            </p:graphicEl>
                                          </p:spTgt>
                                        </p:tgtEl>
                                        <p:attrNameLst>
                                          <p:attrName>style.visibility</p:attrName>
                                        </p:attrNameLst>
                                      </p:cBhvr>
                                      <p:to>
                                        <p:strVal val="visible"/>
                                      </p:to>
                                    </p:set>
                                    <p:animEffect transition="in" filter="fade">
                                      <p:cBhvr>
                                        <p:cTn id="49" dur="1000"/>
                                        <p:tgtEl>
                                          <p:spTgt spid="13">
                                            <p:graphicEl>
                                              <a:dgm id="{3EFD8ED8-5C65-4107-8794-59BE8DC91375}"/>
                                            </p:graphicEl>
                                          </p:spTgt>
                                        </p:tgtEl>
                                      </p:cBhvr>
                                    </p:animEffect>
                                    <p:anim calcmode="lin" valueType="num">
                                      <p:cBhvr>
                                        <p:cTn id="50" dur="1000" fill="hold"/>
                                        <p:tgtEl>
                                          <p:spTgt spid="13">
                                            <p:graphicEl>
                                              <a:dgm id="{3EFD8ED8-5C65-4107-8794-59BE8DC91375}"/>
                                            </p:graphicEl>
                                          </p:spTgt>
                                        </p:tgtEl>
                                        <p:attrNameLst>
                                          <p:attrName>ppt_x</p:attrName>
                                        </p:attrNameLst>
                                      </p:cBhvr>
                                      <p:tavLst>
                                        <p:tav tm="0">
                                          <p:val>
                                            <p:strVal val="#ppt_x"/>
                                          </p:val>
                                        </p:tav>
                                        <p:tav tm="100000">
                                          <p:val>
                                            <p:strVal val="#ppt_x"/>
                                          </p:val>
                                        </p:tav>
                                      </p:tavLst>
                                    </p:anim>
                                    <p:anim calcmode="lin" valueType="num">
                                      <p:cBhvr>
                                        <p:cTn id="51" dur="1000" fill="hold"/>
                                        <p:tgtEl>
                                          <p:spTgt spid="13">
                                            <p:graphicEl>
                                              <a:dgm id="{3EFD8ED8-5C65-4107-8794-59BE8DC91375}"/>
                                            </p:graphic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13">
                                            <p:graphicEl>
                                              <a:dgm id="{B2DF4CB6-AE05-484C-8593-4ED32E874E63}"/>
                                            </p:graphicEl>
                                          </p:spTgt>
                                        </p:tgtEl>
                                        <p:attrNameLst>
                                          <p:attrName>style.visibility</p:attrName>
                                        </p:attrNameLst>
                                      </p:cBhvr>
                                      <p:to>
                                        <p:strVal val="visible"/>
                                      </p:to>
                                    </p:set>
                                    <p:animEffect transition="in" filter="fade">
                                      <p:cBhvr>
                                        <p:cTn id="55" dur="1000"/>
                                        <p:tgtEl>
                                          <p:spTgt spid="13">
                                            <p:graphicEl>
                                              <a:dgm id="{B2DF4CB6-AE05-484C-8593-4ED32E874E63}"/>
                                            </p:graphicEl>
                                          </p:spTgt>
                                        </p:tgtEl>
                                      </p:cBhvr>
                                    </p:animEffect>
                                    <p:anim calcmode="lin" valueType="num">
                                      <p:cBhvr>
                                        <p:cTn id="56" dur="1000" fill="hold"/>
                                        <p:tgtEl>
                                          <p:spTgt spid="13">
                                            <p:graphicEl>
                                              <a:dgm id="{B2DF4CB6-AE05-484C-8593-4ED32E874E63}"/>
                                            </p:graphicEl>
                                          </p:spTgt>
                                        </p:tgtEl>
                                        <p:attrNameLst>
                                          <p:attrName>ppt_x</p:attrName>
                                        </p:attrNameLst>
                                      </p:cBhvr>
                                      <p:tavLst>
                                        <p:tav tm="0">
                                          <p:val>
                                            <p:strVal val="#ppt_x"/>
                                          </p:val>
                                        </p:tav>
                                        <p:tav tm="100000">
                                          <p:val>
                                            <p:strVal val="#ppt_x"/>
                                          </p:val>
                                        </p:tav>
                                      </p:tavLst>
                                    </p:anim>
                                    <p:anim calcmode="lin" valueType="num">
                                      <p:cBhvr>
                                        <p:cTn id="57" dur="1000" fill="hold"/>
                                        <p:tgtEl>
                                          <p:spTgt spid="13">
                                            <p:graphicEl>
                                              <a:dgm id="{B2DF4CB6-AE05-484C-8593-4ED32E874E6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D007C492-16A0-4ABF-9C5B-39CDFD9662ED}"/>
              </a:ext>
            </a:extLst>
          </p:cNvPr>
          <p:cNvSpPr>
            <a:spLocks noGrp="1"/>
          </p:cNvSpPr>
          <p:nvPr>
            <p:ph type="title"/>
          </p:nvPr>
        </p:nvSpPr>
        <p:spPr>
          <a:xfrm>
            <a:off x="1179226" y="826680"/>
            <a:ext cx="9833548" cy="1325563"/>
          </a:xfrm>
        </p:spPr>
        <p:txBody>
          <a:bodyPr>
            <a:normAutofit/>
          </a:bodyPr>
          <a:lstStyle/>
          <a:p>
            <a:pPr algn="ctr"/>
            <a:r>
              <a:rPr lang="hu-HU" dirty="0">
                <a:solidFill>
                  <a:srgbClr val="FFFFFF"/>
                </a:solidFill>
              </a:rPr>
              <a:t>Mit ne tegyünk?</a:t>
            </a:r>
          </a:p>
        </p:txBody>
      </p:sp>
      <p:sp>
        <p:nvSpPr>
          <p:cNvPr id="10" name="Tartalom helye 9">
            <a:extLst>
              <a:ext uri="{FF2B5EF4-FFF2-40B4-BE49-F238E27FC236}">
                <a16:creationId xmlns:a16="http://schemas.microsoft.com/office/drawing/2014/main" id="{E2E6E2A9-AA79-494B-830D-1A9913D2355C}"/>
              </a:ext>
            </a:extLst>
          </p:cNvPr>
          <p:cNvSpPr>
            <a:spLocks noGrp="1"/>
          </p:cNvSpPr>
          <p:nvPr>
            <p:ph idx="1"/>
          </p:nvPr>
        </p:nvSpPr>
        <p:spPr>
          <a:xfrm>
            <a:off x="1179226" y="3092970"/>
            <a:ext cx="9833548" cy="2693976"/>
          </a:xfrm>
        </p:spPr>
        <p:txBody>
          <a:bodyPr>
            <a:normAutofit/>
          </a:bodyPr>
          <a:lstStyle/>
          <a:p>
            <a:pPr marL="0" indent="0">
              <a:buNone/>
            </a:pPr>
            <a:endParaRPr lang="hu-HU" sz="2000" dirty="0">
              <a:solidFill>
                <a:srgbClr val="000000"/>
              </a:solidFill>
            </a:endParaRPr>
          </a:p>
          <a:p>
            <a:endParaRPr lang="hu-HU" sz="2000" dirty="0">
              <a:solidFill>
                <a:srgbClr val="000000"/>
              </a:solidFill>
            </a:endParaRPr>
          </a:p>
        </p:txBody>
      </p:sp>
      <p:graphicFrame>
        <p:nvGraphicFramePr>
          <p:cNvPr id="13" name="Diagram 12">
            <a:extLst>
              <a:ext uri="{FF2B5EF4-FFF2-40B4-BE49-F238E27FC236}">
                <a16:creationId xmlns:a16="http://schemas.microsoft.com/office/drawing/2014/main" id="{B1DF0075-3C07-4541-9057-D643A270DA2B}"/>
              </a:ext>
            </a:extLst>
          </p:cNvPr>
          <p:cNvGraphicFramePr/>
          <p:nvPr>
            <p:extLst>
              <p:ext uri="{D42A27DB-BD31-4B8C-83A1-F6EECF244321}">
                <p14:modId xmlns:p14="http://schemas.microsoft.com/office/powerpoint/2010/main" val="3218454607"/>
              </p:ext>
            </p:extLst>
          </p:nvPr>
        </p:nvGraphicFramePr>
        <p:xfrm>
          <a:off x="1179226" y="2554357"/>
          <a:ext cx="9833548" cy="3737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3779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graphicEl>
                                              <a:dgm id="{A543212D-F970-41C9-9BD5-33979C1A5F78}"/>
                                            </p:graphicEl>
                                          </p:spTgt>
                                        </p:tgtEl>
                                        <p:attrNameLst>
                                          <p:attrName>style.visibility</p:attrName>
                                        </p:attrNameLst>
                                      </p:cBhvr>
                                      <p:to>
                                        <p:strVal val="visible"/>
                                      </p:to>
                                    </p:set>
                                    <p:animEffect transition="in" filter="wheel(1)">
                                      <p:cBhvr>
                                        <p:cTn id="7" dur="1000"/>
                                        <p:tgtEl>
                                          <p:spTgt spid="13">
                                            <p:graphicEl>
                                              <a:dgm id="{A543212D-F970-41C9-9BD5-33979C1A5F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graphicEl>
                                              <a:dgm id="{3015AD5B-43F7-451E-AF51-6482C5E97B3E}"/>
                                            </p:graphicEl>
                                          </p:spTgt>
                                        </p:tgtEl>
                                        <p:attrNameLst>
                                          <p:attrName>style.visibility</p:attrName>
                                        </p:attrNameLst>
                                      </p:cBhvr>
                                      <p:to>
                                        <p:strVal val="visible"/>
                                      </p:to>
                                    </p:set>
                                    <p:animEffect transition="in" filter="wheel(1)">
                                      <p:cBhvr>
                                        <p:cTn id="12" dur="1000"/>
                                        <p:tgtEl>
                                          <p:spTgt spid="13">
                                            <p:graphicEl>
                                              <a:dgm id="{3015AD5B-43F7-451E-AF51-6482C5E97B3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graphicEl>
                                              <a:dgm id="{7A63E189-489A-4F93-B151-FE417448C596}"/>
                                            </p:graphicEl>
                                          </p:spTgt>
                                        </p:tgtEl>
                                        <p:attrNameLst>
                                          <p:attrName>style.visibility</p:attrName>
                                        </p:attrNameLst>
                                      </p:cBhvr>
                                      <p:to>
                                        <p:strVal val="visible"/>
                                      </p:to>
                                    </p:set>
                                    <p:animEffect transition="in" filter="wheel(1)">
                                      <p:cBhvr>
                                        <p:cTn id="17" dur="1000"/>
                                        <p:tgtEl>
                                          <p:spTgt spid="13">
                                            <p:graphicEl>
                                              <a:dgm id="{7A63E189-489A-4F93-B151-FE417448C59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graphicEl>
                                              <a:dgm id="{2F7FC5EF-F1F2-4E01-901B-812486348C84}"/>
                                            </p:graphicEl>
                                          </p:spTgt>
                                        </p:tgtEl>
                                        <p:attrNameLst>
                                          <p:attrName>style.visibility</p:attrName>
                                        </p:attrNameLst>
                                      </p:cBhvr>
                                      <p:to>
                                        <p:strVal val="visible"/>
                                      </p:to>
                                    </p:set>
                                    <p:animEffect transition="in" filter="wheel(1)">
                                      <p:cBhvr>
                                        <p:cTn id="22" dur="1000"/>
                                        <p:tgtEl>
                                          <p:spTgt spid="13">
                                            <p:graphicEl>
                                              <a:dgm id="{2F7FC5EF-F1F2-4E01-901B-812486348C8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graphicEl>
                                              <a:dgm id="{2670BB2B-0EBE-4566-87F2-EEDC57E961A5}"/>
                                            </p:graphicEl>
                                          </p:spTgt>
                                        </p:tgtEl>
                                        <p:attrNameLst>
                                          <p:attrName>style.visibility</p:attrName>
                                        </p:attrNameLst>
                                      </p:cBhvr>
                                      <p:to>
                                        <p:strVal val="visible"/>
                                      </p:to>
                                    </p:set>
                                    <p:animEffect transition="in" filter="wheel(1)">
                                      <p:cBhvr>
                                        <p:cTn id="27" dur="1000"/>
                                        <p:tgtEl>
                                          <p:spTgt spid="13">
                                            <p:graphicEl>
                                              <a:dgm id="{2670BB2B-0EBE-4566-87F2-EEDC57E961A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graphicEl>
                                              <a:dgm id="{9CD960A6-FBCF-4C8C-9E09-FE86B96DF278}"/>
                                            </p:graphicEl>
                                          </p:spTgt>
                                        </p:tgtEl>
                                        <p:attrNameLst>
                                          <p:attrName>style.visibility</p:attrName>
                                        </p:attrNameLst>
                                      </p:cBhvr>
                                      <p:to>
                                        <p:strVal val="visible"/>
                                      </p:to>
                                    </p:set>
                                    <p:animEffect transition="in" filter="wheel(1)">
                                      <p:cBhvr>
                                        <p:cTn id="32" dur="1000"/>
                                        <p:tgtEl>
                                          <p:spTgt spid="13">
                                            <p:graphicEl>
                                              <a:dgm id="{9CD960A6-FBCF-4C8C-9E09-FE86B96DF27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3">
                                            <p:graphicEl>
                                              <a:dgm id="{618998A1-3C74-4CBC-897E-4E2507B852A0}"/>
                                            </p:graphicEl>
                                          </p:spTgt>
                                        </p:tgtEl>
                                        <p:attrNameLst>
                                          <p:attrName>style.visibility</p:attrName>
                                        </p:attrNameLst>
                                      </p:cBhvr>
                                      <p:to>
                                        <p:strVal val="visible"/>
                                      </p:to>
                                    </p:set>
                                    <p:animEffect transition="in" filter="wheel(1)">
                                      <p:cBhvr>
                                        <p:cTn id="37" dur="1000"/>
                                        <p:tgtEl>
                                          <p:spTgt spid="13">
                                            <p:graphicEl>
                                              <a:dgm id="{618998A1-3C74-4CBC-897E-4E2507B852A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3">
                                            <p:graphicEl>
                                              <a:dgm id="{57532E7B-3533-4577-A70A-354F431F3247}"/>
                                            </p:graphicEl>
                                          </p:spTgt>
                                        </p:tgtEl>
                                        <p:attrNameLst>
                                          <p:attrName>style.visibility</p:attrName>
                                        </p:attrNameLst>
                                      </p:cBhvr>
                                      <p:to>
                                        <p:strVal val="visible"/>
                                      </p:to>
                                    </p:set>
                                    <p:animEffect transition="in" filter="wheel(1)">
                                      <p:cBhvr>
                                        <p:cTn id="42" dur="1000"/>
                                        <p:tgtEl>
                                          <p:spTgt spid="13">
                                            <p:graphicEl>
                                              <a:dgm id="{57532E7B-3533-4577-A70A-354F431F324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3">
                                            <p:graphicEl>
                                              <a:dgm id="{5E04066E-FCA5-496F-9F2F-ADFEC4D17DEB}"/>
                                            </p:graphicEl>
                                          </p:spTgt>
                                        </p:tgtEl>
                                        <p:attrNameLst>
                                          <p:attrName>style.visibility</p:attrName>
                                        </p:attrNameLst>
                                      </p:cBhvr>
                                      <p:to>
                                        <p:strVal val="visible"/>
                                      </p:to>
                                    </p:set>
                                    <p:animEffect transition="in" filter="wheel(1)">
                                      <p:cBhvr>
                                        <p:cTn id="47" dur="1000"/>
                                        <p:tgtEl>
                                          <p:spTgt spid="13">
                                            <p:graphicEl>
                                              <a:dgm id="{5E04066E-FCA5-496F-9F2F-ADFEC4D17DE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3">
                                            <p:graphicEl>
                                              <a:dgm id="{CCEA939A-FE20-432F-A364-344EBA972FDE}"/>
                                            </p:graphicEl>
                                          </p:spTgt>
                                        </p:tgtEl>
                                        <p:attrNameLst>
                                          <p:attrName>style.visibility</p:attrName>
                                        </p:attrNameLst>
                                      </p:cBhvr>
                                      <p:to>
                                        <p:strVal val="visible"/>
                                      </p:to>
                                    </p:set>
                                    <p:animEffect transition="in" filter="wheel(1)">
                                      <p:cBhvr>
                                        <p:cTn id="52" dur="1000"/>
                                        <p:tgtEl>
                                          <p:spTgt spid="13">
                                            <p:graphicEl>
                                              <a:dgm id="{CCEA939A-FE20-432F-A364-344EBA972FD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3">
                                            <p:graphicEl>
                                              <a:dgm id="{ADCFE5F4-3A46-4A5F-9797-250A4956B49E}"/>
                                            </p:graphicEl>
                                          </p:spTgt>
                                        </p:tgtEl>
                                        <p:attrNameLst>
                                          <p:attrName>style.visibility</p:attrName>
                                        </p:attrNameLst>
                                      </p:cBhvr>
                                      <p:to>
                                        <p:strVal val="visible"/>
                                      </p:to>
                                    </p:set>
                                    <p:animEffect transition="in" filter="wheel(1)">
                                      <p:cBhvr>
                                        <p:cTn id="57" dur="1000"/>
                                        <p:tgtEl>
                                          <p:spTgt spid="13">
                                            <p:graphicEl>
                                              <a:dgm id="{ADCFE5F4-3A46-4A5F-9797-250A4956B49E}"/>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13">
                                            <p:graphicEl>
                                              <a:dgm id="{A7792B7B-86D7-445A-B5B9-6CA73559A01D}"/>
                                            </p:graphicEl>
                                          </p:spTgt>
                                        </p:tgtEl>
                                        <p:attrNameLst>
                                          <p:attrName>style.visibility</p:attrName>
                                        </p:attrNameLst>
                                      </p:cBhvr>
                                      <p:to>
                                        <p:strVal val="visible"/>
                                      </p:to>
                                    </p:set>
                                    <p:animEffect transition="in" filter="wheel(1)">
                                      <p:cBhvr>
                                        <p:cTn id="62" dur="1000"/>
                                        <p:tgtEl>
                                          <p:spTgt spid="13">
                                            <p:graphicEl>
                                              <a:dgm id="{A7792B7B-86D7-445A-B5B9-6CA73559A01D}"/>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13">
                                            <p:graphicEl>
                                              <a:dgm id="{F62C157D-7612-4750-BAFD-8D16B490FAB4}"/>
                                            </p:graphicEl>
                                          </p:spTgt>
                                        </p:tgtEl>
                                        <p:attrNameLst>
                                          <p:attrName>style.visibility</p:attrName>
                                        </p:attrNameLst>
                                      </p:cBhvr>
                                      <p:to>
                                        <p:strVal val="visible"/>
                                      </p:to>
                                    </p:set>
                                    <p:animEffect transition="in" filter="wheel(1)">
                                      <p:cBhvr>
                                        <p:cTn id="67" dur="1000"/>
                                        <p:tgtEl>
                                          <p:spTgt spid="13">
                                            <p:graphicEl>
                                              <a:dgm id="{F62C157D-7612-4750-BAFD-8D16B490FAB4}"/>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13">
                                            <p:graphicEl>
                                              <a:dgm id="{10838F49-7DBA-4697-A4AB-96A095CB0097}"/>
                                            </p:graphicEl>
                                          </p:spTgt>
                                        </p:tgtEl>
                                        <p:attrNameLst>
                                          <p:attrName>style.visibility</p:attrName>
                                        </p:attrNameLst>
                                      </p:cBhvr>
                                      <p:to>
                                        <p:strVal val="visible"/>
                                      </p:to>
                                    </p:set>
                                    <p:animEffect transition="in" filter="wheel(1)">
                                      <p:cBhvr>
                                        <p:cTn id="72" dur="1000"/>
                                        <p:tgtEl>
                                          <p:spTgt spid="13">
                                            <p:graphicEl>
                                              <a:dgm id="{10838F49-7DBA-4697-A4AB-96A095CB009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13">
                                            <p:graphicEl>
                                              <a:dgm id="{09A8DB90-43A0-42C4-A6B9-0AEA2927CB29}"/>
                                            </p:graphicEl>
                                          </p:spTgt>
                                        </p:tgtEl>
                                        <p:attrNameLst>
                                          <p:attrName>style.visibility</p:attrName>
                                        </p:attrNameLst>
                                      </p:cBhvr>
                                      <p:to>
                                        <p:strVal val="visible"/>
                                      </p:to>
                                    </p:set>
                                    <p:animEffect transition="in" filter="wheel(1)">
                                      <p:cBhvr>
                                        <p:cTn id="77" dur="1000"/>
                                        <p:tgtEl>
                                          <p:spTgt spid="13">
                                            <p:graphicEl>
                                              <a:dgm id="{09A8DB90-43A0-42C4-A6B9-0AEA2927CB29}"/>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13">
                                            <p:graphicEl>
                                              <a:dgm id="{A1183C03-64AA-4610-96D9-B4B9A529B5D2}"/>
                                            </p:graphicEl>
                                          </p:spTgt>
                                        </p:tgtEl>
                                        <p:attrNameLst>
                                          <p:attrName>style.visibility</p:attrName>
                                        </p:attrNameLst>
                                      </p:cBhvr>
                                      <p:to>
                                        <p:strVal val="visible"/>
                                      </p:to>
                                    </p:set>
                                    <p:animEffect transition="in" filter="wheel(1)">
                                      <p:cBhvr>
                                        <p:cTn id="82" dur="1000"/>
                                        <p:tgtEl>
                                          <p:spTgt spid="13">
                                            <p:graphicEl>
                                              <a:dgm id="{A1183C03-64AA-4610-96D9-B4B9A529B5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68E9FE69-2701-487A-9C76-57654702131B}"/>
              </a:ext>
            </a:extLst>
          </p:cNvPr>
          <p:cNvSpPr>
            <a:spLocks noGrp="1"/>
          </p:cNvSpPr>
          <p:nvPr>
            <p:ph type="title"/>
          </p:nvPr>
        </p:nvSpPr>
        <p:spPr>
          <a:xfrm>
            <a:off x="5614876" y="483816"/>
            <a:ext cx="5453276" cy="1454051"/>
          </a:xfrm>
        </p:spPr>
        <p:txBody>
          <a:bodyPr>
            <a:normAutofit/>
          </a:bodyPr>
          <a:lstStyle/>
          <a:p>
            <a:r>
              <a:rPr lang="hu-HU" dirty="0">
                <a:solidFill>
                  <a:srgbClr val="000000"/>
                </a:solidFill>
              </a:rPr>
              <a:t>Hogyan ébredjünk fel?</a:t>
            </a:r>
          </a:p>
        </p:txBody>
      </p:sp>
      <p:sp>
        <p:nvSpPr>
          <p:cNvPr id="19" name="Freeform 62">
            <a:extLst>
              <a:ext uri="{FF2B5EF4-FFF2-40B4-BE49-F238E27FC236}">
                <a16:creationId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Kép 6">
            <a:extLst>
              <a:ext uri="{FF2B5EF4-FFF2-40B4-BE49-F238E27FC236}">
                <a16:creationId xmlns:a16="http://schemas.microsoft.com/office/drawing/2014/main" id="{F9D90F31-CF9B-4F1D-9723-EDDC6FB985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61472"/>
            <a:ext cx="4694548" cy="2535055"/>
          </a:xfrm>
          <a:prstGeom prst="rect">
            <a:avLst/>
          </a:prstGeom>
          <a:effectLst>
            <a:softEdge rad="63500"/>
          </a:effectLst>
        </p:spPr>
      </p:pic>
      <p:sp>
        <p:nvSpPr>
          <p:cNvPr id="3" name="Tartalom helye 2">
            <a:extLst>
              <a:ext uri="{FF2B5EF4-FFF2-40B4-BE49-F238E27FC236}">
                <a16:creationId xmlns:a16="http://schemas.microsoft.com/office/drawing/2014/main" id="{AF6CC669-AD27-4465-95D0-A8F56959EB22}"/>
              </a:ext>
            </a:extLst>
          </p:cNvPr>
          <p:cNvSpPr>
            <a:spLocks noGrp="1"/>
          </p:cNvSpPr>
          <p:nvPr>
            <p:ph idx="1"/>
          </p:nvPr>
        </p:nvSpPr>
        <p:spPr>
          <a:xfrm>
            <a:off x="5614876" y="1937868"/>
            <a:ext cx="5453276" cy="2758659"/>
          </a:xfrm>
        </p:spPr>
        <p:txBody>
          <a:bodyPr anchor="t">
            <a:normAutofit/>
          </a:bodyPr>
          <a:lstStyle/>
          <a:p>
            <a:r>
              <a:rPr lang="hu-HU" dirty="0">
                <a:solidFill>
                  <a:srgbClr val="000000"/>
                </a:solidFill>
              </a:rPr>
              <a:t>alvás</a:t>
            </a:r>
          </a:p>
          <a:p>
            <a:r>
              <a:rPr lang="hu-HU" dirty="0">
                <a:solidFill>
                  <a:srgbClr val="000000"/>
                </a:solidFill>
              </a:rPr>
              <a:t>pislogás</a:t>
            </a:r>
          </a:p>
          <a:p>
            <a:r>
              <a:rPr lang="hu-HU" dirty="0">
                <a:solidFill>
                  <a:srgbClr val="000000"/>
                </a:solidFill>
              </a:rPr>
              <a:t>kiáltás</a:t>
            </a:r>
          </a:p>
          <a:p>
            <a:r>
              <a:rPr lang="hu-HU" dirty="0">
                <a:solidFill>
                  <a:srgbClr val="000000"/>
                </a:solidFill>
              </a:rPr>
              <a:t>olvasás</a:t>
            </a:r>
          </a:p>
          <a:p>
            <a:endParaRPr lang="hu-HU" sz="2000" dirty="0">
              <a:solidFill>
                <a:srgbClr val="000000"/>
              </a:solidFill>
            </a:endParaRPr>
          </a:p>
        </p:txBody>
      </p:sp>
      <p:pic>
        <p:nvPicPr>
          <p:cNvPr id="18" name="Kép 17" descr="A képen férfi, személy, öltöny, nyakkendő látható&#10;&#10;Automatikusan generált leírás">
            <a:extLst>
              <a:ext uri="{FF2B5EF4-FFF2-40B4-BE49-F238E27FC236}">
                <a16:creationId xmlns:a16="http://schemas.microsoft.com/office/drawing/2014/main" id="{28ADBB5D-06A7-4B66-9DDA-962266F720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9516" y="3635778"/>
            <a:ext cx="4417867" cy="2503803"/>
          </a:xfrm>
          <a:prstGeom prst="rect">
            <a:avLst/>
          </a:prstGeom>
        </p:spPr>
      </p:pic>
      <p:sp>
        <p:nvSpPr>
          <p:cNvPr id="20" name="Tilos tábla 19">
            <a:extLst>
              <a:ext uri="{FF2B5EF4-FFF2-40B4-BE49-F238E27FC236}">
                <a16:creationId xmlns:a16="http://schemas.microsoft.com/office/drawing/2014/main" id="{BD5C093A-6971-4175-93F1-203FA0941F32}"/>
              </a:ext>
            </a:extLst>
          </p:cNvPr>
          <p:cNvSpPr/>
          <p:nvPr/>
        </p:nvSpPr>
        <p:spPr>
          <a:xfrm>
            <a:off x="8521576" y="3732032"/>
            <a:ext cx="1697718" cy="1686022"/>
          </a:xfrm>
          <a:prstGeom prst="noSmoking">
            <a:avLst>
              <a:gd name="adj" fmla="val 10325"/>
            </a:avLst>
          </a:prstGeom>
          <a:solidFill>
            <a:srgbClr val="C00000"/>
          </a:solidFill>
          <a:ln>
            <a:solidFill>
              <a:srgbClr val="C00000"/>
            </a:solidFill>
          </a:ln>
          <a:scene3d>
            <a:camera prst="perspective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val="38951789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000"/>
                                        <p:tgtEl>
                                          <p:spTgt spid="3">
                                            <p:txEl>
                                              <p:pRg st="0" end="0"/>
                                            </p:txEl>
                                          </p:spTgt>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1000"/>
                                        <p:tgtEl>
                                          <p:spTgt spid="3">
                                            <p:txEl>
                                              <p:pRg st="1" end="1"/>
                                            </p:txEl>
                                          </p:spTgt>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1000"/>
                                        <p:tgtEl>
                                          <p:spTgt spid="3">
                                            <p:txEl>
                                              <p:pRg st="2" end="2"/>
                                            </p:txEl>
                                          </p:spTgt>
                                        </p:tgtEl>
                                      </p:cBhvr>
                                    </p:animEffect>
                                  </p:childTnLst>
                                </p:cTn>
                              </p:par>
                            </p:childTnLst>
                          </p:cTn>
                        </p:par>
                        <p:par>
                          <p:cTn id="16" fill="hold">
                            <p:stCondLst>
                              <p:cond delay="30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8C0A9A60-BCC4-4B27-94FB-1F0417FFDD9A}"/>
              </a:ext>
            </a:extLst>
          </p:cNvPr>
          <p:cNvSpPr>
            <a:spLocks noGrp="1"/>
          </p:cNvSpPr>
          <p:nvPr>
            <p:ph type="title"/>
          </p:nvPr>
        </p:nvSpPr>
        <p:spPr>
          <a:xfrm>
            <a:off x="6094104" y="802955"/>
            <a:ext cx="5229677" cy="1454051"/>
          </a:xfrm>
        </p:spPr>
        <p:txBody>
          <a:bodyPr vert="horz" lIns="91440" tIns="45720" rIns="91440" bIns="45720" rtlCol="0" anchor="ctr">
            <a:normAutofit/>
          </a:bodyPr>
          <a:lstStyle/>
          <a:p>
            <a:r>
              <a:rPr lang="hu-HU" dirty="0">
                <a:solidFill>
                  <a:srgbClr val="000000"/>
                </a:solidFill>
              </a:rPr>
              <a:t>Miért pont ez a téma?</a:t>
            </a:r>
          </a:p>
        </p:txBody>
      </p:sp>
      <p:sp>
        <p:nvSpPr>
          <p:cNvPr id="15"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Tartalom helye 5" descr="A képen ülő, világos, asztal, víz látható&#10;&#10;Automatikusan generált leírás">
            <a:extLst>
              <a:ext uri="{FF2B5EF4-FFF2-40B4-BE49-F238E27FC236}">
                <a16:creationId xmlns:a16="http://schemas.microsoft.com/office/drawing/2014/main" id="{F70C0DEE-6C61-48FD-A128-33A2B25A5BA6}"/>
              </a:ext>
            </a:extLst>
          </p:cNvPr>
          <p:cNvPicPr>
            <a:picLocks noGrp="1" noChangeAspect="1"/>
          </p:cNvPicPr>
          <p:nvPr>
            <p:ph sz="half" idx="2"/>
          </p:nvPr>
        </p:nvPicPr>
        <p:blipFill rotWithShape="1">
          <a:blip r:embed="rId4">
            <a:alphaModFix/>
            <a:extLst>
              <a:ext uri="{28A0092B-C50C-407E-A947-70E740481C1C}">
                <a14:useLocalDpi xmlns:a14="http://schemas.microsoft.com/office/drawing/2010/main" val="0"/>
              </a:ext>
            </a:extLst>
          </a:blip>
          <a:srcRect t="5014" b="788"/>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artalom helye 2">
            <a:extLst>
              <a:ext uri="{FF2B5EF4-FFF2-40B4-BE49-F238E27FC236}">
                <a16:creationId xmlns:a16="http://schemas.microsoft.com/office/drawing/2014/main" id="{73D6D5B1-1B04-4F74-B3C5-2F143937E5E0}"/>
              </a:ext>
            </a:extLst>
          </p:cNvPr>
          <p:cNvSpPr>
            <a:spLocks noGrp="1"/>
          </p:cNvSpPr>
          <p:nvPr>
            <p:ph sz="half" idx="1"/>
          </p:nvPr>
        </p:nvSpPr>
        <p:spPr>
          <a:xfrm>
            <a:off x="6090574" y="2421682"/>
            <a:ext cx="4977578" cy="3639289"/>
          </a:xfrm>
        </p:spPr>
        <p:txBody>
          <a:bodyPr vert="horz" lIns="91440" tIns="45720" rIns="91440" bIns="45720" rtlCol="0" anchor="ctr">
            <a:normAutofit/>
          </a:bodyPr>
          <a:lstStyle/>
          <a:p>
            <a:r>
              <a:rPr lang="hu-HU" sz="2400" dirty="0">
                <a:solidFill>
                  <a:srgbClr val="000000"/>
                </a:solidFill>
              </a:rPr>
              <a:t>érdekes</a:t>
            </a:r>
          </a:p>
          <a:p>
            <a:r>
              <a:rPr lang="hu-HU" sz="2400" dirty="0">
                <a:solidFill>
                  <a:srgbClr val="000000"/>
                </a:solidFill>
              </a:rPr>
              <a:t>meglepően kevesen vagy kevésbé ismerik</a:t>
            </a:r>
          </a:p>
          <a:p>
            <a:r>
              <a:rPr lang="hu-HU" sz="2400" dirty="0">
                <a:solidFill>
                  <a:srgbClr val="000000"/>
                </a:solidFill>
              </a:rPr>
              <a:t>személyes érdeklődés, tapasztalat</a:t>
            </a:r>
          </a:p>
        </p:txBody>
      </p:sp>
    </p:spTree>
    <p:extLst>
      <p:ext uri="{BB962C8B-B14F-4D97-AF65-F5344CB8AC3E}">
        <p14:creationId xmlns:p14="http://schemas.microsoft.com/office/powerpoint/2010/main" val="145181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C0E533BE-24F4-4FA6-BFE4-0CC34DDED23D}"/>
              </a:ext>
            </a:extLst>
          </p:cNvPr>
          <p:cNvSpPr>
            <a:spLocks noGrp="1"/>
          </p:cNvSpPr>
          <p:nvPr>
            <p:ph type="title"/>
          </p:nvPr>
        </p:nvSpPr>
        <p:spPr>
          <a:xfrm>
            <a:off x="1179226" y="826680"/>
            <a:ext cx="9833548" cy="1325563"/>
          </a:xfrm>
        </p:spPr>
        <p:txBody>
          <a:bodyPr>
            <a:normAutofit/>
          </a:bodyPr>
          <a:lstStyle/>
          <a:p>
            <a:pPr algn="ctr"/>
            <a:r>
              <a:rPr lang="hu-HU" dirty="0">
                <a:solidFill>
                  <a:srgbClr val="FFFFFF"/>
                </a:solidFill>
              </a:rPr>
              <a:t>Híres álomkutatók</a:t>
            </a:r>
          </a:p>
        </p:txBody>
      </p:sp>
      <p:sp>
        <p:nvSpPr>
          <p:cNvPr id="3" name="Tartalom helye 2">
            <a:extLst>
              <a:ext uri="{FF2B5EF4-FFF2-40B4-BE49-F238E27FC236}">
                <a16:creationId xmlns:a16="http://schemas.microsoft.com/office/drawing/2014/main" id="{ECEA1ED3-84C5-4E4D-9140-A020AF17AECE}"/>
              </a:ext>
            </a:extLst>
          </p:cNvPr>
          <p:cNvSpPr>
            <a:spLocks noGrp="1"/>
          </p:cNvSpPr>
          <p:nvPr>
            <p:ph idx="1"/>
          </p:nvPr>
        </p:nvSpPr>
        <p:spPr>
          <a:xfrm>
            <a:off x="1179226" y="2753935"/>
            <a:ext cx="4916774" cy="3974855"/>
          </a:xfrm>
        </p:spPr>
        <p:txBody>
          <a:bodyPr>
            <a:normAutofit/>
          </a:bodyPr>
          <a:lstStyle/>
          <a:p>
            <a:r>
              <a:rPr lang="hu-HU" dirty="0" err="1">
                <a:solidFill>
                  <a:srgbClr val="000000"/>
                </a:solidFill>
              </a:rPr>
              <a:t>Frederik</a:t>
            </a:r>
            <a:r>
              <a:rPr lang="hu-HU" dirty="0">
                <a:solidFill>
                  <a:srgbClr val="000000"/>
                </a:solidFill>
              </a:rPr>
              <a:t> van </a:t>
            </a:r>
            <a:r>
              <a:rPr lang="hu-HU" dirty="0" err="1">
                <a:solidFill>
                  <a:srgbClr val="000000"/>
                </a:solidFill>
              </a:rPr>
              <a:t>Eeden</a:t>
            </a:r>
            <a:r>
              <a:rPr lang="hu-HU" dirty="0">
                <a:solidFill>
                  <a:srgbClr val="000000"/>
                </a:solidFill>
              </a:rPr>
              <a:t> (1913)</a:t>
            </a:r>
            <a:endParaRPr lang="hu-HU" sz="2400" dirty="0">
              <a:solidFill>
                <a:srgbClr val="000000"/>
              </a:solidFill>
            </a:endParaRPr>
          </a:p>
          <a:p>
            <a:pPr lvl="1"/>
            <a:r>
              <a:rPr lang="hu-HU" dirty="0">
                <a:solidFill>
                  <a:srgbClr val="000000"/>
                </a:solidFill>
              </a:rPr>
              <a:t>tudatos álmodás</a:t>
            </a:r>
          </a:p>
          <a:p>
            <a:pPr lvl="1"/>
            <a:r>
              <a:rPr lang="hu-HU" dirty="0">
                <a:solidFill>
                  <a:srgbClr val="000000"/>
                </a:solidFill>
              </a:rPr>
              <a:t>Á</a:t>
            </a:r>
            <a:r>
              <a:rPr lang="hu-HU" sz="2400" dirty="0">
                <a:solidFill>
                  <a:srgbClr val="000000"/>
                </a:solidFill>
              </a:rPr>
              <a:t>lomnapló</a:t>
            </a:r>
          </a:p>
          <a:p>
            <a:r>
              <a:rPr lang="hu-HU" dirty="0" err="1">
                <a:solidFill>
                  <a:srgbClr val="000000"/>
                </a:solidFill>
              </a:rPr>
              <a:t>Celia</a:t>
            </a:r>
            <a:r>
              <a:rPr lang="hu-HU" dirty="0">
                <a:solidFill>
                  <a:srgbClr val="000000"/>
                </a:solidFill>
              </a:rPr>
              <a:t> </a:t>
            </a:r>
            <a:r>
              <a:rPr lang="hu-HU" dirty="0" err="1">
                <a:solidFill>
                  <a:srgbClr val="000000"/>
                </a:solidFill>
              </a:rPr>
              <a:t>Green</a:t>
            </a:r>
            <a:r>
              <a:rPr lang="hu-HU" dirty="0">
                <a:solidFill>
                  <a:srgbClr val="000000"/>
                </a:solidFill>
              </a:rPr>
              <a:t> (1968)</a:t>
            </a:r>
          </a:p>
          <a:p>
            <a:pPr lvl="1"/>
            <a:r>
              <a:rPr lang="hu-HU" dirty="0">
                <a:solidFill>
                  <a:srgbClr val="000000"/>
                </a:solidFill>
              </a:rPr>
              <a:t>különleges álmok</a:t>
            </a:r>
          </a:p>
          <a:p>
            <a:pPr lvl="1"/>
            <a:r>
              <a:rPr lang="hu-HU" sz="2400" dirty="0">
                <a:solidFill>
                  <a:srgbClr val="000000"/>
                </a:solidFill>
              </a:rPr>
              <a:t>hamis felébredés</a:t>
            </a:r>
          </a:p>
          <a:p>
            <a:r>
              <a:rPr lang="hu-HU" dirty="0">
                <a:solidFill>
                  <a:srgbClr val="000000"/>
                </a:solidFill>
              </a:rPr>
              <a:t>Stephen </a:t>
            </a:r>
            <a:r>
              <a:rPr lang="hu-HU" dirty="0" err="1">
                <a:solidFill>
                  <a:srgbClr val="000000"/>
                </a:solidFill>
              </a:rPr>
              <a:t>LaBerge</a:t>
            </a:r>
            <a:r>
              <a:rPr lang="hu-HU" dirty="0">
                <a:solidFill>
                  <a:srgbClr val="000000"/>
                </a:solidFill>
              </a:rPr>
              <a:t> (1980)</a:t>
            </a:r>
            <a:endParaRPr lang="hu-HU" sz="2400" dirty="0">
              <a:solidFill>
                <a:srgbClr val="000000"/>
              </a:solidFill>
            </a:endParaRPr>
          </a:p>
          <a:p>
            <a:pPr lvl="1"/>
            <a:r>
              <a:rPr lang="hu-HU" dirty="0">
                <a:solidFill>
                  <a:srgbClr val="000000"/>
                </a:solidFill>
              </a:rPr>
              <a:t>emlékezeterősítés</a:t>
            </a:r>
            <a:endParaRPr lang="hu-HU" sz="2000" dirty="0">
              <a:solidFill>
                <a:srgbClr val="000000"/>
              </a:solidFill>
            </a:endParaRPr>
          </a:p>
          <a:p>
            <a:pPr lvl="1"/>
            <a:r>
              <a:rPr lang="hu-HU" sz="2400" dirty="0">
                <a:solidFill>
                  <a:srgbClr val="000000"/>
                </a:solidFill>
              </a:rPr>
              <a:t>idő</a:t>
            </a:r>
          </a:p>
        </p:txBody>
      </p:sp>
      <p:sp>
        <p:nvSpPr>
          <p:cNvPr id="9" name="Tartalom helye 2">
            <a:extLst>
              <a:ext uri="{FF2B5EF4-FFF2-40B4-BE49-F238E27FC236}">
                <a16:creationId xmlns:a16="http://schemas.microsoft.com/office/drawing/2014/main" id="{54B74E7C-B03E-447B-982E-2A2933ADCF80}"/>
              </a:ext>
            </a:extLst>
          </p:cNvPr>
          <p:cNvSpPr txBox="1">
            <a:spLocks/>
          </p:cNvSpPr>
          <p:nvPr/>
        </p:nvSpPr>
        <p:spPr>
          <a:xfrm>
            <a:off x="6095848" y="2753935"/>
            <a:ext cx="4916774" cy="3974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20725" indent="-263525" algn="l" defTabSz="914400" rtl="0" eaLnBrk="1" latinLnBrk="0" hangingPunct="1">
              <a:lnSpc>
                <a:spcPct val="90000"/>
              </a:lnSpc>
              <a:spcBef>
                <a:spcPts val="500"/>
              </a:spcBef>
              <a:buSzPct val="90000"/>
              <a:buFont typeface="Wingdings" panose="05000000000000000000" pitchFamily="2" charset="2"/>
              <a:buChar char="Ø"/>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dirty="0">
                <a:solidFill>
                  <a:srgbClr val="000000"/>
                </a:solidFill>
              </a:rPr>
              <a:t>Michael </a:t>
            </a:r>
            <a:r>
              <a:rPr lang="hu-HU" dirty="0" err="1">
                <a:solidFill>
                  <a:srgbClr val="000000"/>
                </a:solidFill>
              </a:rPr>
              <a:t>Schredl</a:t>
            </a:r>
            <a:r>
              <a:rPr lang="hu-HU" dirty="0">
                <a:solidFill>
                  <a:srgbClr val="000000"/>
                </a:solidFill>
              </a:rPr>
              <a:t>, Daniel </a:t>
            </a:r>
            <a:r>
              <a:rPr lang="hu-HU" dirty="0" err="1">
                <a:solidFill>
                  <a:srgbClr val="000000"/>
                </a:solidFill>
              </a:rPr>
              <a:t>Erlacher</a:t>
            </a:r>
            <a:endParaRPr lang="hu-HU" sz="2400" dirty="0">
              <a:solidFill>
                <a:srgbClr val="000000"/>
              </a:solidFill>
            </a:endParaRPr>
          </a:p>
          <a:p>
            <a:pPr lvl="1"/>
            <a:r>
              <a:rPr lang="hu-HU" dirty="0">
                <a:solidFill>
                  <a:srgbClr val="000000"/>
                </a:solidFill>
              </a:rPr>
              <a:t>igazolták </a:t>
            </a:r>
            <a:r>
              <a:rPr lang="hu-HU" dirty="0" err="1">
                <a:solidFill>
                  <a:srgbClr val="000000"/>
                </a:solidFill>
              </a:rPr>
              <a:t>LaBerge</a:t>
            </a:r>
            <a:r>
              <a:rPr lang="hu-HU" dirty="0">
                <a:solidFill>
                  <a:srgbClr val="000000"/>
                </a:solidFill>
              </a:rPr>
              <a:t>-t (2004)</a:t>
            </a:r>
          </a:p>
          <a:p>
            <a:r>
              <a:rPr lang="hu-HU" dirty="0">
                <a:solidFill>
                  <a:srgbClr val="000000"/>
                </a:solidFill>
              </a:rPr>
              <a:t>John Allan </a:t>
            </a:r>
            <a:r>
              <a:rPr lang="hu-HU" dirty="0" err="1">
                <a:solidFill>
                  <a:srgbClr val="000000"/>
                </a:solidFill>
              </a:rPr>
              <a:t>Hobson</a:t>
            </a:r>
            <a:endParaRPr lang="hu-HU" sz="2400" dirty="0">
              <a:solidFill>
                <a:srgbClr val="000000"/>
              </a:solidFill>
            </a:endParaRPr>
          </a:p>
          <a:p>
            <a:pPr lvl="1"/>
            <a:r>
              <a:rPr lang="hu-HU" dirty="0">
                <a:solidFill>
                  <a:srgbClr val="000000"/>
                </a:solidFill>
              </a:rPr>
              <a:t>agyműködés</a:t>
            </a:r>
          </a:p>
          <a:p>
            <a:pPr lvl="1"/>
            <a:r>
              <a:rPr lang="hu-HU" i="1" dirty="0">
                <a:solidFill>
                  <a:srgbClr val="000000"/>
                </a:solidFill>
              </a:rPr>
              <a:t>The Dreaming </a:t>
            </a:r>
            <a:r>
              <a:rPr lang="hu-HU" i="1" dirty="0" err="1">
                <a:solidFill>
                  <a:srgbClr val="000000"/>
                </a:solidFill>
              </a:rPr>
              <a:t>Brain</a:t>
            </a:r>
            <a:r>
              <a:rPr lang="hu-HU" i="1" dirty="0">
                <a:solidFill>
                  <a:srgbClr val="000000"/>
                </a:solidFill>
              </a:rPr>
              <a:t> </a:t>
            </a:r>
            <a:r>
              <a:rPr lang="hu-HU" dirty="0">
                <a:solidFill>
                  <a:srgbClr val="000000"/>
                </a:solidFill>
              </a:rPr>
              <a:t>(1988)</a:t>
            </a:r>
          </a:p>
          <a:p>
            <a:r>
              <a:rPr lang="hu-HU" dirty="0">
                <a:solidFill>
                  <a:srgbClr val="000000"/>
                </a:solidFill>
              </a:rPr>
              <a:t>Paul </a:t>
            </a:r>
            <a:r>
              <a:rPr lang="hu-HU" dirty="0" err="1">
                <a:solidFill>
                  <a:srgbClr val="000000"/>
                </a:solidFill>
              </a:rPr>
              <a:t>Tholey</a:t>
            </a:r>
            <a:endParaRPr lang="hu-HU" dirty="0">
              <a:solidFill>
                <a:srgbClr val="000000"/>
              </a:solidFill>
            </a:endParaRPr>
          </a:p>
          <a:p>
            <a:pPr lvl="1"/>
            <a:r>
              <a:rPr lang="hu-HU" dirty="0">
                <a:solidFill>
                  <a:srgbClr val="000000"/>
                </a:solidFill>
              </a:rPr>
              <a:t>kognitív képességek</a:t>
            </a:r>
          </a:p>
          <a:p>
            <a:pPr lvl="1"/>
            <a:r>
              <a:rPr lang="hu-HU" i="1" dirty="0">
                <a:solidFill>
                  <a:srgbClr val="000000"/>
                </a:solidFill>
              </a:rPr>
              <a:t>Alkotó álom </a:t>
            </a:r>
            <a:r>
              <a:rPr lang="hu-HU" dirty="0">
                <a:solidFill>
                  <a:srgbClr val="000000"/>
                </a:solidFill>
              </a:rPr>
              <a:t>(1987-1989)</a:t>
            </a:r>
          </a:p>
        </p:txBody>
      </p:sp>
    </p:spTree>
    <p:extLst>
      <p:ext uri="{BB962C8B-B14F-4D97-AF65-F5344CB8AC3E}">
        <p14:creationId xmlns:p14="http://schemas.microsoft.com/office/powerpoint/2010/main" val="4040216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5" dur="500"/>
                                        <p:tgtEl>
                                          <p:spTgt spid="3">
                                            <p:txEl>
                                              <p:pRg st="7" end="7"/>
                                            </p:txEl>
                                          </p:spTgt>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9" dur="500"/>
                                        <p:tgtEl>
                                          <p:spTgt spid="3">
                                            <p:txEl>
                                              <p:pRg st="8" end="8"/>
                                            </p:txEl>
                                          </p:spTgt>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randombar(horizontal)">
                                      <p:cBhvr>
                                        <p:cTn id="43" dur="500"/>
                                        <p:tgtEl>
                                          <p:spTgt spid="9">
                                            <p:txEl>
                                              <p:pRg st="0" end="0"/>
                                            </p:txEl>
                                          </p:spTgt>
                                        </p:tgtEl>
                                      </p:cBhvr>
                                    </p:animEffect>
                                  </p:childTnLst>
                                </p:cTn>
                              </p:par>
                            </p:childTnLst>
                          </p:cTn>
                        </p:par>
                        <p:par>
                          <p:cTn id="44" fill="hold">
                            <p:stCondLst>
                              <p:cond delay="5000"/>
                            </p:stCondLst>
                            <p:childTnLst>
                              <p:par>
                                <p:cTn id="45" presetID="14" presetClass="entr" presetSubtype="10" fill="hold" nodeType="after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47" dur="500"/>
                                        <p:tgtEl>
                                          <p:spTgt spid="9">
                                            <p:txEl>
                                              <p:pRg st="1" end="1"/>
                                            </p:txEl>
                                          </p:spTgt>
                                        </p:tgtEl>
                                      </p:cBhvr>
                                    </p:animEffect>
                                  </p:childTnLst>
                                </p:cTn>
                              </p:par>
                            </p:childTnLst>
                          </p:cTn>
                        </p:par>
                        <p:par>
                          <p:cTn id="48" fill="hold">
                            <p:stCondLst>
                              <p:cond delay="5500"/>
                            </p:stCondLst>
                            <p:childTnLst>
                              <p:par>
                                <p:cTn id="49" presetID="14" presetClass="entr" presetSubtype="10" fill="hold" nodeType="after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animEffect transition="in" filter="randombar(horizontal)">
                                      <p:cBhvr>
                                        <p:cTn id="51" dur="500"/>
                                        <p:tgtEl>
                                          <p:spTgt spid="9">
                                            <p:txEl>
                                              <p:pRg st="2" end="2"/>
                                            </p:txEl>
                                          </p:spTgt>
                                        </p:tgtEl>
                                      </p:cBhvr>
                                    </p:animEffect>
                                  </p:childTnLst>
                                </p:cTn>
                              </p:par>
                            </p:childTnLst>
                          </p:cTn>
                        </p:par>
                        <p:par>
                          <p:cTn id="52" fill="hold">
                            <p:stCondLst>
                              <p:cond delay="6000"/>
                            </p:stCondLst>
                            <p:childTnLst>
                              <p:par>
                                <p:cTn id="53" presetID="14" presetClass="entr" presetSubtype="10" fill="hold" nodeType="after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Effect transition="in" filter="randombar(horizontal)">
                                      <p:cBhvr>
                                        <p:cTn id="55" dur="500"/>
                                        <p:tgtEl>
                                          <p:spTgt spid="9">
                                            <p:txEl>
                                              <p:pRg st="3" end="3"/>
                                            </p:txEl>
                                          </p:spTgt>
                                        </p:tgtEl>
                                      </p:cBhvr>
                                    </p:animEffect>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animEffect transition="in" filter="randombar(horizontal)">
                                      <p:cBhvr>
                                        <p:cTn id="59" dur="500"/>
                                        <p:tgtEl>
                                          <p:spTgt spid="9">
                                            <p:txEl>
                                              <p:pRg st="4" end="4"/>
                                            </p:txEl>
                                          </p:spTgt>
                                        </p:tgtEl>
                                      </p:cBhvr>
                                    </p:animEffect>
                                  </p:childTnLst>
                                </p:cTn>
                              </p:par>
                            </p:childTnLst>
                          </p:cTn>
                        </p:par>
                        <p:par>
                          <p:cTn id="60" fill="hold">
                            <p:stCondLst>
                              <p:cond delay="7000"/>
                            </p:stCondLst>
                            <p:childTnLst>
                              <p:par>
                                <p:cTn id="61" presetID="14" presetClass="entr" presetSubtype="10" fill="hold" nodeType="afterEffect">
                                  <p:stCondLst>
                                    <p:cond delay="0"/>
                                  </p:stCondLst>
                                  <p:childTnLst>
                                    <p:set>
                                      <p:cBhvr>
                                        <p:cTn id="62" dur="1" fill="hold">
                                          <p:stCondLst>
                                            <p:cond delay="0"/>
                                          </p:stCondLst>
                                        </p:cTn>
                                        <p:tgtEl>
                                          <p:spTgt spid="9">
                                            <p:txEl>
                                              <p:pRg st="5" end="5"/>
                                            </p:txEl>
                                          </p:spTgt>
                                        </p:tgtEl>
                                        <p:attrNameLst>
                                          <p:attrName>style.visibility</p:attrName>
                                        </p:attrNameLst>
                                      </p:cBhvr>
                                      <p:to>
                                        <p:strVal val="visible"/>
                                      </p:to>
                                    </p:set>
                                    <p:animEffect transition="in" filter="randombar(horizontal)">
                                      <p:cBhvr>
                                        <p:cTn id="63" dur="500"/>
                                        <p:tgtEl>
                                          <p:spTgt spid="9">
                                            <p:txEl>
                                              <p:pRg st="5" end="5"/>
                                            </p:txEl>
                                          </p:spTgt>
                                        </p:tgtEl>
                                      </p:cBhvr>
                                    </p:animEffect>
                                  </p:childTnLst>
                                </p:cTn>
                              </p:par>
                            </p:childTnLst>
                          </p:cTn>
                        </p:par>
                        <p:par>
                          <p:cTn id="64" fill="hold">
                            <p:stCondLst>
                              <p:cond delay="7500"/>
                            </p:stCondLst>
                            <p:childTnLst>
                              <p:par>
                                <p:cTn id="65" presetID="14" presetClass="entr" presetSubtype="10" fill="hold" nodeType="afterEffect">
                                  <p:stCondLst>
                                    <p:cond delay="0"/>
                                  </p:stCondLst>
                                  <p:childTnLst>
                                    <p:set>
                                      <p:cBhvr>
                                        <p:cTn id="66" dur="1" fill="hold">
                                          <p:stCondLst>
                                            <p:cond delay="0"/>
                                          </p:stCondLst>
                                        </p:cTn>
                                        <p:tgtEl>
                                          <p:spTgt spid="9">
                                            <p:txEl>
                                              <p:pRg st="6" end="6"/>
                                            </p:txEl>
                                          </p:spTgt>
                                        </p:tgtEl>
                                        <p:attrNameLst>
                                          <p:attrName>style.visibility</p:attrName>
                                        </p:attrNameLst>
                                      </p:cBhvr>
                                      <p:to>
                                        <p:strVal val="visible"/>
                                      </p:to>
                                    </p:set>
                                    <p:animEffect transition="in" filter="randombar(horizontal)">
                                      <p:cBhvr>
                                        <p:cTn id="67" dur="500"/>
                                        <p:tgtEl>
                                          <p:spTgt spid="9">
                                            <p:txEl>
                                              <p:pRg st="6" end="6"/>
                                            </p:txEl>
                                          </p:spTgt>
                                        </p:tgtEl>
                                      </p:cBhvr>
                                    </p:animEffect>
                                  </p:childTnLst>
                                </p:cTn>
                              </p:par>
                            </p:childTnLst>
                          </p:cTn>
                        </p:par>
                        <p:par>
                          <p:cTn id="68" fill="hold">
                            <p:stCondLst>
                              <p:cond delay="8000"/>
                            </p:stCondLst>
                            <p:childTnLst>
                              <p:par>
                                <p:cTn id="69" presetID="14" presetClass="entr" presetSubtype="10" fill="hold" nodeType="afterEffect">
                                  <p:stCondLst>
                                    <p:cond delay="0"/>
                                  </p:stCondLst>
                                  <p:childTnLst>
                                    <p:set>
                                      <p:cBhvr>
                                        <p:cTn id="70" dur="1" fill="hold">
                                          <p:stCondLst>
                                            <p:cond delay="0"/>
                                          </p:stCondLst>
                                        </p:cTn>
                                        <p:tgtEl>
                                          <p:spTgt spid="9">
                                            <p:txEl>
                                              <p:pRg st="7" end="7"/>
                                            </p:txEl>
                                          </p:spTgt>
                                        </p:tgtEl>
                                        <p:attrNameLst>
                                          <p:attrName>style.visibility</p:attrName>
                                        </p:attrNameLst>
                                      </p:cBhvr>
                                      <p:to>
                                        <p:strVal val="visible"/>
                                      </p:to>
                                    </p:set>
                                    <p:animEffect transition="in" filter="randombar(horizontal)">
                                      <p:cBhvr>
                                        <p:cTn id="71"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23A416-999C-4FA3-A853-0AE48404B5D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08676"/>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ím 1">
            <a:extLst>
              <a:ext uri="{FF2B5EF4-FFF2-40B4-BE49-F238E27FC236}">
                <a16:creationId xmlns:a16="http://schemas.microsoft.com/office/drawing/2014/main" id="{39E9D474-6FB8-413E-B26D-41E4A9018CBC}"/>
              </a:ext>
            </a:extLst>
          </p:cNvPr>
          <p:cNvSpPr>
            <a:spLocks noGrp="1"/>
          </p:cNvSpPr>
          <p:nvPr>
            <p:ph type="title"/>
          </p:nvPr>
        </p:nvSpPr>
        <p:spPr>
          <a:xfrm>
            <a:off x="1179226" y="5105400"/>
            <a:ext cx="9833548" cy="1066802"/>
          </a:xfrm>
        </p:spPr>
        <p:txBody>
          <a:bodyPr>
            <a:normAutofit/>
          </a:bodyPr>
          <a:lstStyle/>
          <a:p>
            <a:r>
              <a:rPr lang="hu-HU" dirty="0">
                <a:solidFill>
                  <a:srgbClr val="3F3F3F"/>
                </a:solidFill>
              </a:rPr>
              <a:t>Krúdy Gyula</a:t>
            </a:r>
          </a:p>
        </p:txBody>
      </p:sp>
      <p:sp>
        <p:nvSpPr>
          <p:cNvPr id="3" name="Tartalom helye 2">
            <a:extLst>
              <a:ext uri="{FF2B5EF4-FFF2-40B4-BE49-F238E27FC236}">
                <a16:creationId xmlns:a16="http://schemas.microsoft.com/office/drawing/2014/main" id="{1B5C16DF-38AD-4091-80F9-6AD568EC6190}"/>
              </a:ext>
            </a:extLst>
          </p:cNvPr>
          <p:cNvSpPr>
            <a:spLocks noGrp="1"/>
          </p:cNvSpPr>
          <p:nvPr>
            <p:ph idx="1"/>
          </p:nvPr>
        </p:nvSpPr>
        <p:spPr>
          <a:xfrm>
            <a:off x="1179226" y="872046"/>
            <a:ext cx="9833548" cy="2945574"/>
          </a:xfrm>
        </p:spPr>
        <p:txBody>
          <a:bodyPr anchor="t">
            <a:normAutofit/>
          </a:bodyPr>
          <a:lstStyle/>
          <a:p>
            <a:pPr marL="0" indent="0" algn="just">
              <a:buNone/>
            </a:pPr>
            <a:r>
              <a:rPr lang="hu-HU" sz="2400" i="1" dirty="0">
                <a:solidFill>
                  <a:srgbClr val="FFFFFF"/>
                </a:solidFill>
              </a:rPr>
              <a:t>„Inkább a saját mulattatásomra, inkább hosszú telek csendes eljátszadozás-ára, esti órák halk elfuvolázására szerkesztettem ez álmoskönyvet, mint azért, hogy bárki is hitelt adjon a következő soroknak. Álom: játék, mint az élet... Néha komolyra fordul a játék. Az élet is, az álom is.”</a:t>
            </a:r>
          </a:p>
        </p:txBody>
      </p:sp>
      <p:pic>
        <p:nvPicPr>
          <p:cNvPr id="5" name="Kép 4" descr="A képen kültéri, személy, fénykép, régi látható&#10;&#10;Automatikusan generált leírás">
            <a:extLst>
              <a:ext uri="{FF2B5EF4-FFF2-40B4-BE49-F238E27FC236}">
                <a16:creationId xmlns:a16="http://schemas.microsoft.com/office/drawing/2014/main" id="{5F413B24-CA84-423E-AE85-E0A4009595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84007">
            <a:off x="8126346" y="2526178"/>
            <a:ext cx="2193036" cy="35877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468150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8C44A4A7-0744-4F78-9B18-D07A9CD8291E}"/>
              </a:ext>
            </a:extLst>
          </p:cNvPr>
          <p:cNvSpPr>
            <a:spLocks noGrp="1"/>
          </p:cNvSpPr>
          <p:nvPr>
            <p:ph type="title"/>
          </p:nvPr>
        </p:nvSpPr>
        <p:spPr>
          <a:xfrm>
            <a:off x="1179226" y="826680"/>
            <a:ext cx="9833548" cy="1325563"/>
          </a:xfrm>
        </p:spPr>
        <p:txBody>
          <a:bodyPr>
            <a:normAutofit/>
          </a:bodyPr>
          <a:lstStyle/>
          <a:p>
            <a:pPr algn="ctr"/>
            <a:r>
              <a:rPr lang="hu-HU" dirty="0">
                <a:solidFill>
                  <a:srgbClr val="FFFFFF"/>
                </a:solidFill>
              </a:rPr>
              <a:t>Kapcsolódó irodalom, média</a:t>
            </a:r>
          </a:p>
        </p:txBody>
      </p:sp>
      <p:sp>
        <p:nvSpPr>
          <p:cNvPr id="3" name="Tartalom helye 2">
            <a:extLst>
              <a:ext uri="{FF2B5EF4-FFF2-40B4-BE49-F238E27FC236}">
                <a16:creationId xmlns:a16="http://schemas.microsoft.com/office/drawing/2014/main" id="{964C5F17-88EC-483D-8283-4ACFE1028269}"/>
              </a:ext>
            </a:extLst>
          </p:cNvPr>
          <p:cNvSpPr>
            <a:spLocks noGrp="1"/>
          </p:cNvSpPr>
          <p:nvPr>
            <p:ph idx="1"/>
          </p:nvPr>
        </p:nvSpPr>
        <p:spPr>
          <a:xfrm>
            <a:off x="1179226" y="2574235"/>
            <a:ext cx="4916774" cy="3212711"/>
          </a:xfrm>
        </p:spPr>
        <p:txBody>
          <a:bodyPr>
            <a:normAutofit/>
          </a:bodyPr>
          <a:lstStyle/>
          <a:p>
            <a:r>
              <a:rPr lang="hu-HU" dirty="0">
                <a:solidFill>
                  <a:srgbClr val="000000"/>
                </a:solidFill>
              </a:rPr>
              <a:t>Filmek/sorozatok:</a:t>
            </a:r>
          </a:p>
          <a:p>
            <a:pPr lvl="1"/>
            <a:r>
              <a:rPr lang="hu-HU" dirty="0">
                <a:solidFill>
                  <a:srgbClr val="000000"/>
                </a:solidFill>
              </a:rPr>
              <a:t>Eredet</a:t>
            </a:r>
          </a:p>
          <a:p>
            <a:pPr lvl="1"/>
            <a:r>
              <a:rPr lang="hu-HU" dirty="0">
                <a:solidFill>
                  <a:srgbClr val="000000"/>
                </a:solidFill>
              </a:rPr>
              <a:t>Paprika</a:t>
            </a:r>
          </a:p>
          <a:p>
            <a:pPr lvl="1"/>
            <a:r>
              <a:rPr lang="hu-HU" dirty="0">
                <a:solidFill>
                  <a:srgbClr val="000000"/>
                </a:solidFill>
              </a:rPr>
              <a:t>Az élet nyomában</a:t>
            </a:r>
          </a:p>
          <a:p>
            <a:pPr lvl="1"/>
            <a:r>
              <a:rPr lang="hu-HU" dirty="0">
                <a:solidFill>
                  <a:srgbClr val="000000"/>
                </a:solidFill>
              </a:rPr>
              <a:t>Az álomnő</a:t>
            </a:r>
          </a:p>
          <a:p>
            <a:pPr lvl="1"/>
            <a:r>
              <a:rPr lang="hu-HU" dirty="0" err="1">
                <a:solidFill>
                  <a:srgbClr val="000000"/>
                </a:solidFill>
              </a:rPr>
              <a:t>Anamnesis</a:t>
            </a:r>
            <a:endParaRPr lang="hu-HU" dirty="0">
              <a:solidFill>
                <a:srgbClr val="000000"/>
              </a:solidFill>
            </a:endParaRPr>
          </a:p>
          <a:p>
            <a:pPr lvl="1"/>
            <a:r>
              <a:rPr lang="hu-HU" dirty="0">
                <a:solidFill>
                  <a:srgbClr val="000000"/>
                </a:solidFill>
              </a:rPr>
              <a:t>Álomküzdők</a:t>
            </a:r>
          </a:p>
        </p:txBody>
      </p:sp>
      <p:sp>
        <p:nvSpPr>
          <p:cNvPr id="6" name="Tartalom helye 2">
            <a:extLst>
              <a:ext uri="{FF2B5EF4-FFF2-40B4-BE49-F238E27FC236}">
                <a16:creationId xmlns:a16="http://schemas.microsoft.com/office/drawing/2014/main" id="{9C22D033-7B6C-481F-9C2C-668574BD1A6C}"/>
              </a:ext>
            </a:extLst>
          </p:cNvPr>
          <p:cNvSpPr txBox="1">
            <a:spLocks/>
          </p:cNvSpPr>
          <p:nvPr/>
        </p:nvSpPr>
        <p:spPr>
          <a:xfrm>
            <a:off x="6096000" y="2574234"/>
            <a:ext cx="4916774" cy="32127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20725" indent="-263525" algn="l" defTabSz="914400" rtl="0" eaLnBrk="1" latinLnBrk="0" hangingPunct="1">
              <a:lnSpc>
                <a:spcPct val="90000"/>
              </a:lnSpc>
              <a:spcBef>
                <a:spcPts val="500"/>
              </a:spcBef>
              <a:buSzPct val="90000"/>
              <a:buFont typeface="Wingdings" panose="05000000000000000000" pitchFamily="2" charset="2"/>
              <a:buChar char="Ø"/>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dirty="0">
                <a:solidFill>
                  <a:srgbClr val="000000"/>
                </a:solidFill>
              </a:rPr>
              <a:t>Könyvek:</a:t>
            </a:r>
          </a:p>
          <a:p>
            <a:pPr lvl="1"/>
            <a:r>
              <a:rPr lang="hu-HU" dirty="0">
                <a:solidFill>
                  <a:srgbClr val="000000"/>
                </a:solidFill>
              </a:rPr>
              <a:t>Paul </a:t>
            </a:r>
            <a:r>
              <a:rPr lang="hu-HU" dirty="0" err="1">
                <a:solidFill>
                  <a:srgbClr val="000000"/>
                </a:solidFill>
              </a:rPr>
              <a:t>Tholey</a:t>
            </a:r>
            <a:r>
              <a:rPr lang="hu-HU" dirty="0">
                <a:solidFill>
                  <a:srgbClr val="000000"/>
                </a:solidFill>
              </a:rPr>
              <a:t>: Alkotó álom</a:t>
            </a:r>
          </a:p>
          <a:p>
            <a:pPr lvl="1"/>
            <a:r>
              <a:rPr lang="hu-HU" dirty="0" err="1">
                <a:solidFill>
                  <a:srgbClr val="000000"/>
                </a:solidFill>
              </a:rPr>
              <a:t>Charley</a:t>
            </a:r>
            <a:r>
              <a:rPr lang="hu-HU" dirty="0">
                <a:solidFill>
                  <a:srgbClr val="000000"/>
                </a:solidFill>
              </a:rPr>
              <a:t> </a:t>
            </a:r>
            <a:r>
              <a:rPr lang="hu-HU" dirty="0" err="1">
                <a:solidFill>
                  <a:srgbClr val="000000"/>
                </a:solidFill>
              </a:rPr>
              <a:t>Morley</a:t>
            </a:r>
            <a:r>
              <a:rPr lang="hu-HU" dirty="0">
                <a:solidFill>
                  <a:srgbClr val="000000"/>
                </a:solidFill>
              </a:rPr>
              <a:t>: Éber álmodás</a:t>
            </a:r>
          </a:p>
          <a:p>
            <a:pPr lvl="1"/>
            <a:r>
              <a:rPr lang="hu-HU" dirty="0">
                <a:solidFill>
                  <a:srgbClr val="000000"/>
                </a:solidFill>
              </a:rPr>
              <a:t>Robert Moss: Tudatos álmodás</a:t>
            </a:r>
          </a:p>
          <a:p>
            <a:pPr lvl="1"/>
            <a:r>
              <a:rPr lang="hu-HU" dirty="0">
                <a:solidFill>
                  <a:srgbClr val="000000"/>
                </a:solidFill>
              </a:rPr>
              <a:t>Nógrádi Csilla: Álomnapló – Mit üzennek az álmaid?</a:t>
            </a:r>
          </a:p>
          <a:p>
            <a:pPr lvl="1"/>
            <a:r>
              <a:rPr lang="hu-HU" dirty="0">
                <a:solidFill>
                  <a:srgbClr val="000000"/>
                </a:solidFill>
              </a:rPr>
              <a:t>Alice </a:t>
            </a:r>
            <a:r>
              <a:rPr lang="hu-HU" dirty="0" err="1">
                <a:solidFill>
                  <a:srgbClr val="000000"/>
                </a:solidFill>
              </a:rPr>
              <a:t>Robb</a:t>
            </a:r>
            <a:r>
              <a:rPr lang="hu-HU" dirty="0">
                <a:solidFill>
                  <a:srgbClr val="000000"/>
                </a:solidFill>
              </a:rPr>
              <a:t>: Miért álmodunk?</a:t>
            </a:r>
          </a:p>
        </p:txBody>
      </p:sp>
    </p:spTree>
    <p:extLst>
      <p:ext uri="{BB962C8B-B14F-4D97-AF65-F5344CB8AC3E}">
        <p14:creationId xmlns:p14="http://schemas.microsoft.com/office/powerpoint/2010/main" val="15936393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50"/>
                                        <p:tgtEl>
                                          <p:spTgt spid="3">
                                            <p:txEl>
                                              <p:pRg st="1" end="1"/>
                                            </p:txEl>
                                          </p:spTgt>
                                        </p:tgtEl>
                                      </p:cBhvr>
                                    </p:animEffect>
                                    <p:anim calcmode="lin" valueType="num">
                                      <p:cBhvr>
                                        <p:cTn id="14"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750"/>
                                        <p:tgtEl>
                                          <p:spTgt spid="3">
                                            <p:txEl>
                                              <p:pRg st="2" end="2"/>
                                            </p:txEl>
                                          </p:spTgt>
                                        </p:tgtEl>
                                      </p:cBhvr>
                                    </p:animEffect>
                                    <p:anim calcmode="lin" valueType="num">
                                      <p:cBhvr>
                                        <p:cTn id="20"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750"/>
                                        <p:tgtEl>
                                          <p:spTgt spid="3">
                                            <p:txEl>
                                              <p:pRg st="3" end="3"/>
                                            </p:txEl>
                                          </p:spTgt>
                                        </p:tgtEl>
                                      </p:cBhvr>
                                    </p:animEffect>
                                    <p:anim calcmode="lin" valueType="num">
                                      <p:cBhvr>
                                        <p:cTn id="26"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750"/>
                                        <p:tgtEl>
                                          <p:spTgt spid="3">
                                            <p:txEl>
                                              <p:pRg st="4" end="4"/>
                                            </p:txEl>
                                          </p:spTgt>
                                        </p:tgtEl>
                                      </p:cBhvr>
                                    </p:animEffect>
                                    <p:anim calcmode="lin" valueType="num">
                                      <p:cBhvr>
                                        <p:cTn id="32"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750"/>
                                        <p:tgtEl>
                                          <p:spTgt spid="3">
                                            <p:txEl>
                                              <p:pRg st="5" end="5"/>
                                            </p:txEl>
                                          </p:spTgt>
                                        </p:tgtEl>
                                      </p:cBhvr>
                                    </p:animEffect>
                                    <p:anim calcmode="lin" valueType="num">
                                      <p:cBhvr>
                                        <p:cTn id="38"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750"/>
                                        <p:tgtEl>
                                          <p:spTgt spid="3">
                                            <p:txEl>
                                              <p:pRg st="6" end="6"/>
                                            </p:txEl>
                                          </p:spTgt>
                                        </p:tgtEl>
                                      </p:cBhvr>
                                    </p:animEffect>
                                    <p:anim calcmode="lin" valueType="num">
                                      <p:cBhvr>
                                        <p:cTn id="44"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5250"/>
                            </p:stCondLst>
                            <p:childTnLst>
                              <p:par>
                                <p:cTn id="47" presetID="42" presetClass="entr" presetSubtype="0" fill="hold" nodeType="after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fade">
                                      <p:cBhvr>
                                        <p:cTn id="49" dur="750"/>
                                        <p:tgtEl>
                                          <p:spTgt spid="6">
                                            <p:txEl>
                                              <p:pRg st="0" end="0"/>
                                            </p:txEl>
                                          </p:spTgt>
                                        </p:tgtEl>
                                      </p:cBhvr>
                                    </p:animEffect>
                                    <p:anim calcmode="lin" valueType="num">
                                      <p:cBhvr>
                                        <p:cTn id="50"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1"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nodeType="after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fade">
                                      <p:cBhvr>
                                        <p:cTn id="55" dur="750"/>
                                        <p:tgtEl>
                                          <p:spTgt spid="6">
                                            <p:txEl>
                                              <p:pRg st="1" end="1"/>
                                            </p:txEl>
                                          </p:spTgt>
                                        </p:tgtEl>
                                      </p:cBhvr>
                                    </p:animEffect>
                                    <p:anim calcmode="lin" valueType="num">
                                      <p:cBhvr>
                                        <p:cTn id="56" dur="75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7" dur="75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42" presetClass="entr" presetSubtype="0" fill="hold" nodeType="after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Effect transition="in" filter="fade">
                                      <p:cBhvr>
                                        <p:cTn id="61" dur="750"/>
                                        <p:tgtEl>
                                          <p:spTgt spid="6">
                                            <p:txEl>
                                              <p:pRg st="2" end="2"/>
                                            </p:txEl>
                                          </p:spTgt>
                                        </p:tgtEl>
                                      </p:cBhvr>
                                    </p:animEffect>
                                    <p:anim calcmode="lin" valueType="num">
                                      <p:cBhvr>
                                        <p:cTn id="62" dur="75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3" dur="75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Effect transition="in" filter="fade">
                                      <p:cBhvr>
                                        <p:cTn id="67" dur="750"/>
                                        <p:tgtEl>
                                          <p:spTgt spid="6">
                                            <p:txEl>
                                              <p:pRg st="3" end="3"/>
                                            </p:txEl>
                                          </p:spTgt>
                                        </p:tgtEl>
                                      </p:cBhvr>
                                    </p:animEffect>
                                    <p:anim calcmode="lin" valueType="num">
                                      <p:cBhvr>
                                        <p:cTn id="68" dur="75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9" dur="75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250"/>
                            </p:stCondLst>
                            <p:childTnLst>
                              <p:par>
                                <p:cTn id="71" presetID="42" presetClass="entr" presetSubtype="0" fill="hold" nodeType="after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Effect transition="in" filter="fade">
                                      <p:cBhvr>
                                        <p:cTn id="73" dur="750"/>
                                        <p:tgtEl>
                                          <p:spTgt spid="6">
                                            <p:txEl>
                                              <p:pRg st="4" end="4"/>
                                            </p:txEl>
                                          </p:spTgt>
                                        </p:tgtEl>
                                      </p:cBhvr>
                                    </p:animEffect>
                                    <p:anim calcmode="lin" valueType="num">
                                      <p:cBhvr>
                                        <p:cTn id="74" dur="75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75" dur="75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6">
                                            <p:txEl>
                                              <p:pRg st="5" end="5"/>
                                            </p:txEl>
                                          </p:spTgt>
                                        </p:tgtEl>
                                        <p:attrNameLst>
                                          <p:attrName>style.visibility</p:attrName>
                                        </p:attrNameLst>
                                      </p:cBhvr>
                                      <p:to>
                                        <p:strVal val="visible"/>
                                      </p:to>
                                    </p:set>
                                    <p:animEffect transition="in" filter="fade">
                                      <p:cBhvr>
                                        <p:cTn id="79" dur="750"/>
                                        <p:tgtEl>
                                          <p:spTgt spid="6">
                                            <p:txEl>
                                              <p:pRg st="5" end="5"/>
                                            </p:txEl>
                                          </p:spTgt>
                                        </p:tgtEl>
                                      </p:cBhvr>
                                    </p:animEffect>
                                    <p:anim calcmode="lin" valueType="num">
                                      <p:cBhvr>
                                        <p:cTn id="80" dur="75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81" dur="75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168E7B-6D42-4B3A-B7A1-17D4C49EC9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8A030C2-9F23-4593-9F99-7B73C232A4C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ím 3">
            <a:extLst>
              <a:ext uri="{FF2B5EF4-FFF2-40B4-BE49-F238E27FC236}">
                <a16:creationId xmlns:a16="http://schemas.microsoft.com/office/drawing/2014/main" id="{B20A42DC-A5C7-4234-8271-5D666D8A2A22}"/>
              </a:ext>
            </a:extLst>
          </p:cNvPr>
          <p:cNvSpPr>
            <a:spLocks noGrp="1"/>
          </p:cNvSpPr>
          <p:nvPr>
            <p:ph type="title"/>
          </p:nvPr>
        </p:nvSpPr>
        <p:spPr>
          <a:xfrm>
            <a:off x="2034428" y="2345635"/>
            <a:ext cx="8517835" cy="1326420"/>
          </a:xfrm>
        </p:spPr>
        <p:txBody>
          <a:bodyPr vert="horz" lIns="91440" tIns="45720" rIns="91440" bIns="45720" rtlCol="0" anchor="b">
            <a:normAutofit/>
          </a:bodyPr>
          <a:lstStyle/>
          <a:p>
            <a:pPr algn="ctr"/>
            <a:r>
              <a:rPr lang="hu-HU" sz="6600" kern="1200" dirty="0">
                <a:solidFill>
                  <a:srgbClr val="FFFFFF"/>
                </a:solidFill>
              </a:rPr>
              <a:t>Köszönöm a figyelmet!</a:t>
            </a:r>
            <a:endParaRPr lang="en-US" sz="6600" kern="1200" dirty="0">
              <a:solidFill>
                <a:srgbClr val="FFFFFF"/>
              </a:solidFill>
            </a:endParaRPr>
          </a:p>
        </p:txBody>
      </p:sp>
    </p:spTree>
    <p:extLst>
      <p:ext uri="{BB962C8B-B14F-4D97-AF65-F5344CB8AC3E}">
        <p14:creationId xmlns:p14="http://schemas.microsoft.com/office/powerpoint/2010/main" val="508829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ím 2">
            <a:extLst>
              <a:ext uri="{FF2B5EF4-FFF2-40B4-BE49-F238E27FC236}">
                <a16:creationId xmlns:a16="http://schemas.microsoft.com/office/drawing/2014/main" id="{554BD085-A477-466B-9834-20D71E245959}"/>
              </a:ext>
            </a:extLst>
          </p:cNvPr>
          <p:cNvSpPr>
            <a:spLocks noGrp="1"/>
          </p:cNvSpPr>
          <p:nvPr>
            <p:ph type="title"/>
          </p:nvPr>
        </p:nvSpPr>
        <p:spPr>
          <a:xfrm>
            <a:off x="1179226" y="826680"/>
            <a:ext cx="9833548" cy="1325563"/>
          </a:xfrm>
        </p:spPr>
        <p:txBody>
          <a:bodyPr>
            <a:normAutofit/>
          </a:bodyPr>
          <a:lstStyle/>
          <a:p>
            <a:pPr algn="ctr"/>
            <a:r>
              <a:rPr lang="hu-HU" sz="4000">
                <a:solidFill>
                  <a:srgbClr val="FFFFFF"/>
                </a:solidFill>
              </a:rPr>
              <a:t>Források</a:t>
            </a:r>
          </a:p>
        </p:txBody>
      </p:sp>
      <p:sp>
        <p:nvSpPr>
          <p:cNvPr id="12" name="Tartalom helye 4">
            <a:extLst>
              <a:ext uri="{FF2B5EF4-FFF2-40B4-BE49-F238E27FC236}">
                <a16:creationId xmlns:a16="http://schemas.microsoft.com/office/drawing/2014/main" id="{34B2BAA3-005D-4278-8520-60D571A93A7A}"/>
              </a:ext>
            </a:extLst>
          </p:cNvPr>
          <p:cNvSpPr txBox="1">
            <a:spLocks/>
          </p:cNvSpPr>
          <p:nvPr/>
        </p:nvSpPr>
        <p:spPr>
          <a:xfrm>
            <a:off x="6172199" y="2422688"/>
            <a:ext cx="5663895" cy="4435311"/>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20725" indent="-263525" algn="l" defTabSz="914400" rtl="0" eaLnBrk="1" latinLnBrk="0" hangingPunct="1">
              <a:lnSpc>
                <a:spcPct val="90000"/>
              </a:lnSpc>
              <a:spcBef>
                <a:spcPts val="500"/>
              </a:spcBef>
              <a:buSzPct val="90000"/>
              <a:buFont typeface="Wingdings" panose="05000000000000000000" pitchFamily="2" charset="2"/>
              <a:buChar char="Ø"/>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dirty="0"/>
              <a:t>https://zanaposh.com/is-it-really-demon-or-sleep-paralysis/</a:t>
            </a:r>
          </a:p>
          <a:p>
            <a:r>
              <a:rPr lang="hu-HU" dirty="0"/>
              <a:t>https://i.pinimg.com/originals/93/d8/9a/93d89aec927397e6829baafb809aa214.jpg</a:t>
            </a:r>
          </a:p>
          <a:p>
            <a:r>
              <a:rPr lang="hu-HU" dirty="0"/>
              <a:t>https://thestudioexec.com/christopher-nolan-explains-the-ending-of-inception/</a:t>
            </a:r>
          </a:p>
          <a:p>
            <a:r>
              <a:rPr lang="hu-HU" dirty="0"/>
              <a:t>https://giphy.com/gifs/inception-Zv67CNyOFf6RW</a:t>
            </a:r>
          </a:p>
          <a:p>
            <a:r>
              <a:rPr lang="hu-HU" dirty="0"/>
              <a:t>https://www.imdb.com/title/tt1375666/mediaviewer/rm2558264320</a:t>
            </a:r>
          </a:p>
          <a:p>
            <a:r>
              <a:rPr lang="hu-HU" dirty="0"/>
              <a:t>https://www.factinate.com/things/27-mind-bending-facts-inception/2/</a:t>
            </a:r>
          </a:p>
          <a:p>
            <a:r>
              <a:rPr lang="hu-HU" dirty="0"/>
              <a:t>https://hu.pinterest.com/pin/63120832248223018/?lp=true</a:t>
            </a:r>
          </a:p>
          <a:p>
            <a:r>
              <a:rPr lang="hu-HU" dirty="0"/>
              <a:t>https://www.luciddreamsociety.com/worst-lucid-dream-ideas/</a:t>
            </a:r>
          </a:p>
          <a:p>
            <a:r>
              <a:rPr lang="hu-HU" dirty="0"/>
              <a:t>https://www.imdb.com/title/tt1375666/mediaviewer/rm2906232065</a:t>
            </a:r>
          </a:p>
          <a:p>
            <a:r>
              <a:rPr lang="hu-HU" dirty="0"/>
              <a:t>https://hu.wikipedia.org/wiki/Paul_Tholey</a:t>
            </a:r>
          </a:p>
          <a:p>
            <a:r>
              <a:rPr lang="hu-HU" dirty="0"/>
              <a:t>http://mek.niif.hu/00700/00756/</a:t>
            </a:r>
          </a:p>
          <a:p>
            <a:r>
              <a:rPr lang="hu-HU" dirty="0"/>
              <a:t>https://hu.wikipedia.org/wiki/Kr%C3%BAdy_Gyula#/media/F%C3%A1jl:Kr%C3%BAdy_in_1929_-_Pet%C5%91fi_Literary_Museum.jpeg</a:t>
            </a:r>
          </a:p>
          <a:p>
            <a:r>
              <a:rPr lang="hu-HU" dirty="0"/>
              <a:t>https://www.theguardian.com/lifeandstyle/2015/jan/13/go-places-asleep-lucid-dreaming</a:t>
            </a:r>
          </a:p>
          <a:p>
            <a:r>
              <a:rPr lang="hu-HU" dirty="0"/>
              <a:t>https://simonmaryan.com/2014/05/09/the-wonders-of-lucid-dreaming-or-out-of-body-experience/</a:t>
            </a:r>
          </a:p>
        </p:txBody>
      </p:sp>
      <p:sp>
        <p:nvSpPr>
          <p:cNvPr id="7" name="Tartalom helye 6">
            <a:extLst>
              <a:ext uri="{FF2B5EF4-FFF2-40B4-BE49-F238E27FC236}">
                <a16:creationId xmlns:a16="http://schemas.microsoft.com/office/drawing/2014/main" id="{BB0B2ACB-8001-4C77-9CEE-C59BD4706D24}"/>
              </a:ext>
            </a:extLst>
          </p:cNvPr>
          <p:cNvSpPr>
            <a:spLocks noGrp="1"/>
          </p:cNvSpPr>
          <p:nvPr>
            <p:ph idx="1"/>
          </p:nvPr>
        </p:nvSpPr>
        <p:spPr>
          <a:xfrm>
            <a:off x="355601" y="2422688"/>
            <a:ext cx="5740399" cy="4435311"/>
          </a:xfrm>
        </p:spPr>
        <p:txBody>
          <a:bodyPr>
            <a:normAutofit fontScale="55000" lnSpcReduction="20000"/>
          </a:bodyPr>
          <a:lstStyle/>
          <a:p>
            <a:r>
              <a:rPr lang="hu-HU" dirty="0"/>
              <a:t>https://en.wikipedia.org/wiki/Lucid_dream</a:t>
            </a:r>
          </a:p>
          <a:p>
            <a:r>
              <a:rPr lang="hu-HU" dirty="0"/>
              <a:t>https://hu.wikipedia.org/wiki/Alv%C3%A1s</a:t>
            </a:r>
          </a:p>
          <a:p>
            <a:r>
              <a:rPr lang="hu-HU" dirty="0"/>
              <a:t>https://hu.wikipedia.org/wiki/Alv%C3%A1s#/media/F%C3%A1jl:Hypnogram_1.jpg</a:t>
            </a:r>
          </a:p>
          <a:p>
            <a:r>
              <a:rPr lang="hu-HU" dirty="0"/>
              <a:t>https://www.imdb.com/title/tt1375666/mediaviewer/rm3426651392</a:t>
            </a:r>
          </a:p>
          <a:p>
            <a:r>
              <a:rPr lang="hu-HU" dirty="0"/>
              <a:t>https://www.imdb.com/title/tt1375666/mediaviewer/rm1069515520</a:t>
            </a:r>
          </a:p>
          <a:p>
            <a:r>
              <a:rPr lang="hu-HU" dirty="0"/>
              <a:t>https://hu.pinterest.com/pin/163396292715012226/</a:t>
            </a:r>
          </a:p>
          <a:p>
            <a:r>
              <a:rPr lang="hu-HU" dirty="0"/>
              <a:t>https://www.healthline.com/health/healthy-sleep/how-to-lucid-dream#how-to-wake-up</a:t>
            </a:r>
          </a:p>
          <a:p>
            <a:r>
              <a:rPr lang="hu-HU" dirty="0"/>
              <a:t>http://www.lucidity.com/vanEeden.html</a:t>
            </a:r>
          </a:p>
          <a:p>
            <a:r>
              <a:rPr lang="hu-HU" dirty="0"/>
              <a:t>https://hu.pinterest.com/pin/222083825359978767/</a:t>
            </a:r>
          </a:p>
          <a:p>
            <a:r>
              <a:rPr lang="hu-HU" dirty="0"/>
              <a:t>https://theclassyissue.com/post/72315834982</a:t>
            </a:r>
          </a:p>
          <a:p>
            <a:r>
              <a:rPr lang="hu-HU" dirty="0"/>
              <a:t>https://www.imdb.com/title/tt1375666/mediaviewer/rm3502146304</a:t>
            </a:r>
          </a:p>
          <a:p>
            <a:r>
              <a:rPr lang="hu-HU" dirty="0"/>
              <a:t>https://hu.pinterest.com/pin/718394578038938587/</a:t>
            </a:r>
          </a:p>
          <a:p>
            <a:r>
              <a:rPr lang="hu-HU" dirty="0"/>
              <a:t>https://www.imdb.com/title/tt1375666/mediaviewer/rm3935371776</a:t>
            </a:r>
          </a:p>
          <a:p>
            <a:r>
              <a:rPr lang="hu-HU" dirty="0"/>
              <a:t>https://zanaposh.com/is-it-really-demon-or-sleep-paralysis/</a:t>
            </a:r>
          </a:p>
        </p:txBody>
      </p:sp>
    </p:spTree>
    <p:extLst>
      <p:ext uri="{BB962C8B-B14F-4D97-AF65-F5344CB8AC3E}">
        <p14:creationId xmlns:p14="http://schemas.microsoft.com/office/powerpoint/2010/main" val="1767968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61DA54-BECD-4E91-9C83-E991EFEDD006}"/>
              </a:ext>
            </a:extLst>
          </p:cNvPr>
          <p:cNvSpPr>
            <a:spLocks noGrp="1"/>
          </p:cNvSpPr>
          <p:nvPr>
            <p:ph type="title"/>
          </p:nvPr>
        </p:nvSpPr>
        <p:spPr>
          <a:xfrm>
            <a:off x="838200" y="486149"/>
            <a:ext cx="10515600" cy="1325563"/>
          </a:xfrm>
        </p:spPr>
        <p:txBody>
          <a:bodyPr/>
          <a:lstStyle/>
          <a:p>
            <a:r>
              <a:rPr lang="hu-HU" dirty="0"/>
              <a:t>Mi is ez?</a:t>
            </a:r>
          </a:p>
        </p:txBody>
      </p:sp>
      <p:sp>
        <p:nvSpPr>
          <p:cNvPr id="3" name="Tartalom helye 2">
            <a:extLst>
              <a:ext uri="{FF2B5EF4-FFF2-40B4-BE49-F238E27FC236}">
                <a16:creationId xmlns:a16="http://schemas.microsoft.com/office/drawing/2014/main" id="{4F8E4DB4-6DB9-4D42-9375-6414B6B1D058}"/>
              </a:ext>
            </a:extLst>
          </p:cNvPr>
          <p:cNvSpPr>
            <a:spLocks noGrp="1"/>
          </p:cNvSpPr>
          <p:nvPr>
            <p:ph sz="half" idx="1"/>
          </p:nvPr>
        </p:nvSpPr>
        <p:spPr>
          <a:xfrm>
            <a:off x="838200" y="1811712"/>
            <a:ext cx="5181600" cy="4351338"/>
          </a:xfrm>
        </p:spPr>
        <p:txBody>
          <a:bodyPr/>
          <a:lstStyle/>
          <a:p>
            <a:r>
              <a:rPr lang="hu-HU" dirty="0"/>
              <a:t>„A tudatos álom egy olyan álom, amiben az ember tudja magáról, hogy álmodik.”</a:t>
            </a:r>
          </a:p>
          <a:p>
            <a:r>
              <a:rPr lang="hu-HU" dirty="0"/>
              <a:t>ráébredés</a:t>
            </a:r>
          </a:p>
          <a:p>
            <a:r>
              <a:rPr lang="hu-HU" dirty="0"/>
              <a:t>az emberek 55%-a átéli</a:t>
            </a:r>
          </a:p>
        </p:txBody>
      </p:sp>
      <p:pic>
        <p:nvPicPr>
          <p:cNvPr id="14" name="Tartalom helye 13" descr="A képen épület, kültéri, aláírás, utca látható&#10;&#10;Automatikusan generált leírás">
            <a:extLst>
              <a:ext uri="{FF2B5EF4-FFF2-40B4-BE49-F238E27FC236}">
                <a16:creationId xmlns:a16="http://schemas.microsoft.com/office/drawing/2014/main" id="{809B4708-D8A4-4C35-B643-3B497E28AEE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52789" y="1253331"/>
            <a:ext cx="2937153" cy="4351338"/>
          </a:xfrm>
        </p:spPr>
      </p:pic>
      <p:pic>
        <p:nvPicPr>
          <p:cNvPr id="17" name="Kép 16" descr="A képen épület, kültéri, utca, település látható&#10;&#10;Automatikusan generált leírás">
            <a:extLst>
              <a:ext uri="{FF2B5EF4-FFF2-40B4-BE49-F238E27FC236}">
                <a16:creationId xmlns:a16="http://schemas.microsoft.com/office/drawing/2014/main" id="{8EFF2880-34A8-44EC-A1AB-67461BBAB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6707"/>
            <a:ext cx="12192000" cy="5104585"/>
          </a:xfrm>
          <a:prstGeom prst="rect">
            <a:avLst/>
          </a:prstGeom>
        </p:spPr>
      </p:pic>
    </p:spTree>
    <p:extLst>
      <p:ext uri="{BB962C8B-B14F-4D97-AF65-F5344CB8AC3E}">
        <p14:creationId xmlns:p14="http://schemas.microsoft.com/office/powerpoint/2010/main" val="1794032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75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75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75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in)">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4D099FE-9132-4889-A568-151D961C2986}"/>
              </a:ext>
            </a:extLst>
          </p:cNvPr>
          <p:cNvSpPr>
            <a:spLocks noGrp="1"/>
          </p:cNvSpPr>
          <p:nvPr>
            <p:ph type="title"/>
          </p:nvPr>
        </p:nvSpPr>
        <p:spPr>
          <a:xfrm>
            <a:off x="838200" y="365125"/>
            <a:ext cx="10515600" cy="1325563"/>
          </a:xfrm>
        </p:spPr>
        <p:txBody>
          <a:bodyPr/>
          <a:lstStyle/>
          <a:p>
            <a:r>
              <a:rPr lang="hu-HU" dirty="0"/>
              <a:t>Alvás és álmodás</a:t>
            </a:r>
          </a:p>
        </p:txBody>
      </p:sp>
      <p:graphicFrame>
        <p:nvGraphicFramePr>
          <p:cNvPr id="7" name="Tartalom helye 6">
            <a:extLst>
              <a:ext uri="{FF2B5EF4-FFF2-40B4-BE49-F238E27FC236}">
                <a16:creationId xmlns:a16="http://schemas.microsoft.com/office/drawing/2014/main" id="{427EA7DD-4E26-4199-878E-B5E62D7BF12D}"/>
              </a:ext>
            </a:extLst>
          </p:cNvPr>
          <p:cNvGraphicFramePr>
            <a:graphicFrameLocks noGrp="1"/>
          </p:cNvGraphicFramePr>
          <p:nvPr>
            <p:ph sz="half" idx="1"/>
            <p:extLst>
              <p:ext uri="{D42A27DB-BD31-4B8C-83A1-F6EECF244321}">
                <p14:modId xmlns:p14="http://schemas.microsoft.com/office/powerpoint/2010/main" val="3646429873"/>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Tartalom helye 4" descr="A képen kutya, állat, emlősök, barna látható&#10;&#10;Automatikusan generált leírás">
            <a:extLst>
              <a:ext uri="{FF2B5EF4-FFF2-40B4-BE49-F238E27FC236}">
                <a16:creationId xmlns:a16="http://schemas.microsoft.com/office/drawing/2014/main" id="{BC286F9C-90A1-4EFD-8F26-E1D78639B9F3}"/>
              </a:ext>
            </a:extLst>
          </p:cNvPr>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6578594" y="1825625"/>
            <a:ext cx="3996642" cy="3980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1034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27107735-D797-4443-9D84-16A6B763BCD6}"/>
                                            </p:graphicEl>
                                          </p:spTgt>
                                        </p:tgtEl>
                                        <p:attrNameLst>
                                          <p:attrName>style.visibility</p:attrName>
                                        </p:attrNameLst>
                                      </p:cBhvr>
                                      <p:to>
                                        <p:strVal val="visible"/>
                                      </p:to>
                                    </p:set>
                                    <p:anim calcmode="lin" valueType="num">
                                      <p:cBhvr additive="base">
                                        <p:cTn id="7" dur="500" fill="hold"/>
                                        <p:tgtEl>
                                          <p:spTgt spid="7">
                                            <p:graphicEl>
                                              <a:dgm id="{27107735-D797-4443-9D84-16A6B763BCD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27107735-D797-4443-9D84-16A6B763BCD6}"/>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graphicEl>
                                              <a:dgm id="{6D12BC8B-48B6-4F7E-9D35-AB55DA4B9FB9}"/>
                                            </p:graphicEl>
                                          </p:spTgt>
                                        </p:tgtEl>
                                        <p:attrNameLst>
                                          <p:attrName>style.visibility</p:attrName>
                                        </p:attrNameLst>
                                      </p:cBhvr>
                                      <p:to>
                                        <p:strVal val="visible"/>
                                      </p:to>
                                    </p:set>
                                    <p:anim calcmode="lin" valueType="num">
                                      <p:cBhvr additive="base">
                                        <p:cTn id="11" dur="500" fill="hold"/>
                                        <p:tgtEl>
                                          <p:spTgt spid="7">
                                            <p:graphicEl>
                                              <a:dgm id="{6D12BC8B-48B6-4F7E-9D35-AB55DA4B9FB9}"/>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dgm id="{6D12BC8B-48B6-4F7E-9D35-AB55DA4B9FB9}"/>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graphicEl>
                                              <a:dgm id="{F544A02F-7449-40C3-A56A-9A0338A076D4}"/>
                                            </p:graphicEl>
                                          </p:spTgt>
                                        </p:tgtEl>
                                        <p:attrNameLst>
                                          <p:attrName>style.visibility</p:attrName>
                                        </p:attrNameLst>
                                      </p:cBhvr>
                                      <p:to>
                                        <p:strVal val="visible"/>
                                      </p:to>
                                    </p:set>
                                    <p:anim calcmode="lin" valueType="num">
                                      <p:cBhvr additive="base">
                                        <p:cTn id="15" dur="500" fill="hold"/>
                                        <p:tgtEl>
                                          <p:spTgt spid="7">
                                            <p:graphicEl>
                                              <a:dgm id="{F544A02F-7449-40C3-A56A-9A0338A076D4}"/>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graphicEl>
                                              <a:dgm id="{F544A02F-7449-40C3-A56A-9A0338A076D4}"/>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graphicEl>
                                              <a:dgm id="{C9432988-332C-4B07-BED4-2D931946F174}"/>
                                            </p:graphicEl>
                                          </p:spTgt>
                                        </p:tgtEl>
                                        <p:attrNameLst>
                                          <p:attrName>style.visibility</p:attrName>
                                        </p:attrNameLst>
                                      </p:cBhvr>
                                      <p:to>
                                        <p:strVal val="visible"/>
                                      </p:to>
                                    </p:set>
                                    <p:anim calcmode="lin" valueType="num">
                                      <p:cBhvr additive="base">
                                        <p:cTn id="21" dur="500" fill="hold"/>
                                        <p:tgtEl>
                                          <p:spTgt spid="7">
                                            <p:graphicEl>
                                              <a:dgm id="{C9432988-332C-4B07-BED4-2D931946F174}"/>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graphicEl>
                                              <a:dgm id="{C9432988-332C-4B07-BED4-2D931946F174}"/>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graphicEl>
                                              <a:dgm id="{0E5C1D0F-F627-4FBE-AE9E-43F6C9C19541}"/>
                                            </p:graphicEl>
                                          </p:spTgt>
                                        </p:tgtEl>
                                        <p:attrNameLst>
                                          <p:attrName>style.visibility</p:attrName>
                                        </p:attrNameLst>
                                      </p:cBhvr>
                                      <p:to>
                                        <p:strVal val="visible"/>
                                      </p:to>
                                    </p:set>
                                    <p:anim calcmode="lin" valueType="num">
                                      <p:cBhvr additive="base">
                                        <p:cTn id="27" dur="500" fill="hold"/>
                                        <p:tgtEl>
                                          <p:spTgt spid="7">
                                            <p:graphicEl>
                                              <a:dgm id="{0E5C1D0F-F627-4FBE-AE9E-43F6C9C19541}"/>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0E5C1D0F-F627-4FBE-AE9E-43F6C9C19541}"/>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graphicEl>
                                              <a:dgm id="{9102E277-A44D-4610-8091-5DD6B020E9F2}"/>
                                            </p:graphicEl>
                                          </p:spTgt>
                                        </p:tgtEl>
                                        <p:attrNameLst>
                                          <p:attrName>style.visibility</p:attrName>
                                        </p:attrNameLst>
                                      </p:cBhvr>
                                      <p:to>
                                        <p:strVal val="visible"/>
                                      </p:to>
                                    </p:set>
                                    <p:anim calcmode="lin" valueType="num">
                                      <p:cBhvr additive="base">
                                        <p:cTn id="31" dur="500" fill="hold"/>
                                        <p:tgtEl>
                                          <p:spTgt spid="7">
                                            <p:graphicEl>
                                              <a:dgm id="{9102E277-A44D-4610-8091-5DD6B020E9F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9102E277-A44D-4610-8091-5DD6B020E9F2}"/>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graphicEl>
                                              <a:dgm id="{658DDE5C-9E79-4102-8128-9BEACDD37D1D}"/>
                                            </p:graphicEl>
                                          </p:spTgt>
                                        </p:tgtEl>
                                        <p:attrNameLst>
                                          <p:attrName>style.visibility</p:attrName>
                                        </p:attrNameLst>
                                      </p:cBhvr>
                                      <p:to>
                                        <p:strVal val="visible"/>
                                      </p:to>
                                    </p:set>
                                    <p:anim calcmode="lin" valueType="num">
                                      <p:cBhvr additive="base">
                                        <p:cTn id="37" dur="500" fill="hold"/>
                                        <p:tgtEl>
                                          <p:spTgt spid="7">
                                            <p:graphicEl>
                                              <a:dgm id="{658DDE5C-9E79-4102-8128-9BEACDD37D1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658DDE5C-9E79-4102-8128-9BEACDD37D1D}"/>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graphicEl>
                                              <a:dgm id="{2F54E050-7208-4093-BE99-3B3B8E027359}"/>
                                            </p:graphicEl>
                                          </p:spTgt>
                                        </p:tgtEl>
                                        <p:attrNameLst>
                                          <p:attrName>style.visibility</p:attrName>
                                        </p:attrNameLst>
                                      </p:cBhvr>
                                      <p:to>
                                        <p:strVal val="visible"/>
                                      </p:to>
                                    </p:set>
                                    <p:anim calcmode="lin" valueType="num">
                                      <p:cBhvr additive="base">
                                        <p:cTn id="41" dur="500" fill="hold"/>
                                        <p:tgtEl>
                                          <p:spTgt spid="7">
                                            <p:graphicEl>
                                              <a:dgm id="{2F54E050-7208-4093-BE99-3B3B8E027359}"/>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graphicEl>
                                              <a:dgm id="{2F54E050-7208-4093-BE99-3B3B8E027359}"/>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graphicEl>
                                              <a:dgm id="{78F2384B-44BE-4771-8E40-D0E0C376551F}"/>
                                            </p:graphicEl>
                                          </p:spTgt>
                                        </p:tgtEl>
                                        <p:attrNameLst>
                                          <p:attrName>style.visibility</p:attrName>
                                        </p:attrNameLst>
                                      </p:cBhvr>
                                      <p:to>
                                        <p:strVal val="visible"/>
                                      </p:to>
                                    </p:set>
                                    <p:anim calcmode="lin" valueType="num">
                                      <p:cBhvr additive="base">
                                        <p:cTn id="45" dur="500" fill="hold"/>
                                        <p:tgtEl>
                                          <p:spTgt spid="7">
                                            <p:graphicEl>
                                              <a:dgm id="{78F2384B-44BE-4771-8E40-D0E0C376551F}"/>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graphicEl>
                                              <a:dgm id="{78F2384B-44BE-4771-8E40-D0E0C376551F}"/>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graphicEl>
                                              <a:dgm id="{A8E2864D-A0D8-4D55-8A7B-862ED947479E}"/>
                                            </p:graphicEl>
                                          </p:spTgt>
                                        </p:tgtEl>
                                        <p:attrNameLst>
                                          <p:attrName>style.visibility</p:attrName>
                                        </p:attrNameLst>
                                      </p:cBhvr>
                                      <p:to>
                                        <p:strVal val="visible"/>
                                      </p:to>
                                    </p:set>
                                    <p:anim calcmode="lin" valueType="num">
                                      <p:cBhvr additive="base">
                                        <p:cTn id="51" dur="500" fill="hold"/>
                                        <p:tgtEl>
                                          <p:spTgt spid="7">
                                            <p:graphicEl>
                                              <a:dgm id="{A8E2864D-A0D8-4D55-8A7B-862ED947479E}"/>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graphicEl>
                                              <a:dgm id="{A8E2864D-A0D8-4D55-8A7B-862ED947479E}"/>
                                            </p:graphic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graphicEl>
                                              <a:dgm id="{CE83CAB0-3DC2-4800-A4D8-AABDAC3842B0}"/>
                                            </p:graphicEl>
                                          </p:spTgt>
                                        </p:tgtEl>
                                        <p:attrNameLst>
                                          <p:attrName>style.visibility</p:attrName>
                                        </p:attrNameLst>
                                      </p:cBhvr>
                                      <p:to>
                                        <p:strVal val="visible"/>
                                      </p:to>
                                    </p:set>
                                    <p:anim calcmode="lin" valueType="num">
                                      <p:cBhvr additive="base">
                                        <p:cTn id="57" dur="500" fill="hold"/>
                                        <p:tgtEl>
                                          <p:spTgt spid="7">
                                            <p:graphicEl>
                                              <a:dgm id="{CE83CAB0-3DC2-4800-A4D8-AABDAC3842B0}"/>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graphicEl>
                                              <a:dgm id="{CE83CAB0-3DC2-4800-A4D8-AABDAC3842B0}"/>
                                            </p:graphic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
                                            <p:graphicEl>
                                              <a:dgm id="{D6BDAB72-8ECF-463E-B1AB-F1F43394E657}"/>
                                            </p:graphicEl>
                                          </p:spTgt>
                                        </p:tgtEl>
                                        <p:attrNameLst>
                                          <p:attrName>style.visibility</p:attrName>
                                        </p:attrNameLst>
                                      </p:cBhvr>
                                      <p:to>
                                        <p:strVal val="visible"/>
                                      </p:to>
                                    </p:set>
                                    <p:anim calcmode="lin" valueType="num">
                                      <p:cBhvr additive="base">
                                        <p:cTn id="61" dur="500" fill="hold"/>
                                        <p:tgtEl>
                                          <p:spTgt spid="7">
                                            <p:graphicEl>
                                              <a:dgm id="{D6BDAB72-8ECF-463E-B1AB-F1F43394E657}"/>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graphicEl>
                                              <a:dgm id="{D6BDAB72-8ECF-463E-B1AB-F1F43394E657}"/>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1000" fill="hold"/>
                                        <p:tgtEl>
                                          <p:spTgt spid="5"/>
                                        </p:tgtEl>
                                        <p:attrNameLst>
                                          <p:attrName>ppt_x</p:attrName>
                                        </p:attrNameLst>
                                      </p:cBhvr>
                                      <p:tavLst>
                                        <p:tav tm="0">
                                          <p:val>
                                            <p:strVal val="#ppt_x"/>
                                          </p:val>
                                        </p:tav>
                                        <p:tav tm="100000">
                                          <p:val>
                                            <p:strVal val="#ppt_x"/>
                                          </p:val>
                                        </p:tav>
                                      </p:tavLst>
                                    </p:anim>
                                    <p:anim calcmode="lin" valueType="num">
                                      <p:cBhvr additive="base">
                                        <p:cTn id="6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E00E6260-F6B0-458C-B3B8-FC9FAC99BB8A}"/>
              </a:ext>
            </a:extLst>
          </p:cNvPr>
          <p:cNvSpPr>
            <a:spLocks noGrp="1"/>
          </p:cNvSpPr>
          <p:nvPr>
            <p:ph type="title"/>
          </p:nvPr>
        </p:nvSpPr>
        <p:spPr>
          <a:xfrm>
            <a:off x="640079" y="2053641"/>
            <a:ext cx="3669161" cy="2760098"/>
          </a:xfrm>
        </p:spPr>
        <p:txBody>
          <a:bodyPr>
            <a:normAutofit/>
          </a:bodyPr>
          <a:lstStyle/>
          <a:p>
            <a:r>
              <a:rPr lang="hu-HU" dirty="0">
                <a:solidFill>
                  <a:srgbClr val="FFFFFF"/>
                </a:solidFill>
              </a:rPr>
              <a:t>Az alvás fázisai I.</a:t>
            </a:r>
          </a:p>
        </p:txBody>
      </p:sp>
      <p:sp>
        <p:nvSpPr>
          <p:cNvPr id="9" name="Tartalom helye 8">
            <a:extLst>
              <a:ext uri="{FF2B5EF4-FFF2-40B4-BE49-F238E27FC236}">
                <a16:creationId xmlns:a16="http://schemas.microsoft.com/office/drawing/2014/main" id="{DF19EAE7-4B4A-4831-95C7-DEDDB76E9FB7}"/>
              </a:ext>
            </a:extLst>
          </p:cNvPr>
          <p:cNvSpPr>
            <a:spLocks noGrp="1"/>
          </p:cNvSpPr>
          <p:nvPr>
            <p:ph idx="1"/>
          </p:nvPr>
        </p:nvSpPr>
        <p:spPr>
          <a:xfrm>
            <a:off x="5260157" y="801866"/>
            <a:ext cx="6291763" cy="5230634"/>
          </a:xfrm>
        </p:spPr>
        <p:txBody>
          <a:bodyPr anchor="ctr">
            <a:noAutofit/>
          </a:bodyPr>
          <a:lstStyle/>
          <a:p>
            <a:r>
              <a:rPr lang="hu-HU" dirty="0">
                <a:solidFill>
                  <a:srgbClr val="000000"/>
                </a:solidFill>
              </a:rPr>
              <a:t>szem körüli izmok mozgása</a:t>
            </a:r>
          </a:p>
          <a:p>
            <a:pPr lvl="1"/>
            <a:r>
              <a:rPr lang="hu-HU" dirty="0">
                <a:solidFill>
                  <a:srgbClr val="000000"/>
                </a:solidFill>
              </a:rPr>
              <a:t>NREM (Non-Rapid-</a:t>
            </a:r>
            <a:r>
              <a:rPr lang="hu-HU" dirty="0" err="1">
                <a:solidFill>
                  <a:srgbClr val="000000"/>
                </a:solidFill>
              </a:rPr>
              <a:t>Eye</a:t>
            </a:r>
            <a:r>
              <a:rPr lang="hu-HU" dirty="0">
                <a:solidFill>
                  <a:srgbClr val="000000"/>
                </a:solidFill>
              </a:rPr>
              <a:t>-</a:t>
            </a:r>
            <a:r>
              <a:rPr lang="hu-HU" dirty="0" err="1">
                <a:solidFill>
                  <a:srgbClr val="000000"/>
                </a:solidFill>
              </a:rPr>
              <a:t>Movement</a:t>
            </a:r>
            <a:r>
              <a:rPr lang="hu-HU" dirty="0">
                <a:solidFill>
                  <a:srgbClr val="000000"/>
                </a:solidFill>
              </a:rPr>
              <a:t>) – gyors-szemmozgás-nélküli</a:t>
            </a:r>
          </a:p>
          <a:p>
            <a:pPr lvl="1"/>
            <a:r>
              <a:rPr lang="hu-HU" dirty="0">
                <a:solidFill>
                  <a:srgbClr val="000000"/>
                </a:solidFill>
              </a:rPr>
              <a:t>REM (Rapid </a:t>
            </a:r>
            <a:r>
              <a:rPr lang="hu-HU" dirty="0" err="1">
                <a:solidFill>
                  <a:srgbClr val="000000"/>
                </a:solidFill>
              </a:rPr>
              <a:t>Eye</a:t>
            </a:r>
            <a:r>
              <a:rPr lang="hu-HU" dirty="0">
                <a:solidFill>
                  <a:srgbClr val="000000"/>
                </a:solidFill>
              </a:rPr>
              <a:t> </a:t>
            </a:r>
            <a:r>
              <a:rPr lang="hu-HU" dirty="0" err="1">
                <a:solidFill>
                  <a:srgbClr val="000000"/>
                </a:solidFill>
              </a:rPr>
              <a:t>Movement</a:t>
            </a:r>
            <a:r>
              <a:rPr lang="hu-HU" dirty="0">
                <a:solidFill>
                  <a:srgbClr val="000000"/>
                </a:solidFill>
              </a:rPr>
              <a:t>) – gyors szemmozgás</a:t>
            </a:r>
          </a:p>
          <a:p>
            <a:r>
              <a:rPr lang="hu-HU" dirty="0">
                <a:solidFill>
                  <a:srgbClr val="000000"/>
                </a:solidFill>
              </a:rPr>
              <a:t>agyhullámok, szívritmus</a:t>
            </a:r>
          </a:p>
          <a:p>
            <a:r>
              <a:rPr lang="hu-HU" dirty="0">
                <a:solidFill>
                  <a:srgbClr val="000000"/>
                </a:solidFill>
              </a:rPr>
              <a:t>végtagok mozgása, légzés mélysége</a:t>
            </a:r>
          </a:p>
          <a:p>
            <a:r>
              <a:rPr lang="hu-HU" dirty="0">
                <a:solidFill>
                  <a:srgbClr val="000000"/>
                </a:solidFill>
              </a:rPr>
              <a:t>egy alvásciklus: 4 NREM + 1 REM</a:t>
            </a:r>
          </a:p>
          <a:p>
            <a:r>
              <a:rPr lang="hu-HU" dirty="0">
                <a:solidFill>
                  <a:srgbClr val="000000"/>
                </a:solidFill>
              </a:rPr>
              <a:t>egy éjszaka 4-6 ciklus</a:t>
            </a:r>
          </a:p>
        </p:txBody>
      </p:sp>
    </p:spTree>
    <p:extLst>
      <p:ext uri="{BB962C8B-B14F-4D97-AF65-F5344CB8AC3E}">
        <p14:creationId xmlns:p14="http://schemas.microsoft.com/office/powerpoint/2010/main" val="7600579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0" dur="500"/>
                                        <p:tgtEl>
                                          <p:spTgt spid="9">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3" dur="5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randombar(horizontal)">
                                      <p:cBhvr>
                                        <p:cTn id="28" dur="500"/>
                                        <p:tgtEl>
                                          <p:spTgt spid="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randombar(horizontal)">
                                      <p:cBhvr>
                                        <p:cTn id="33"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34179C93-583E-40A2-83B9-053B295BFF00}"/>
              </a:ext>
            </a:extLst>
          </p:cNvPr>
          <p:cNvSpPr>
            <a:spLocks noGrp="1"/>
          </p:cNvSpPr>
          <p:nvPr>
            <p:ph type="title"/>
          </p:nvPr>
        </p:nvSpPr>
        <p:spPr>
          <a:xfrm>
            <a:off x="640079" y="2053641"/>
            <a:ext cx="3669161" cy="2760098"/>
          </a:xfrm>
        </p:spPr>
        <p:txBody>
          <a:bodyPr>
            <a:normAutofit/>
          </a:bodyPr>
          <a:lstStyle/>
          <a:p>
            <a:r>
              <a:rPr lang="hu-HU">
                <a:solidFill>
                  <a:srgbClr val="FFFFFF"/>
                </a:solidFill>
              </a:rPr>
              <a:t>Az alvás fázisai II.</a:t>
            </a:r>
          </a:p>
        </p:txBody>
      </p:sp>
      <p:pic>
        <p:nvPicPr>
          <p:cNvPr id="17" name="Tartalom helye 16" descr="A képen képernyőkép látható&#10;&#10;Automatikusan generált leírás">
            <a:extLst>
              <a:ext uri="{FF2B5EF4-FFF2-40B4-BE49-F238E27FC236}">
                <a16:creationId xmlns:a16="http://schemas.microsoft.com/office/drawing/2014/main" id="{99FB206D-EA8F-451E-9ECA-43DEC901431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99689" y="1513282"/>
            <a:ext cx="6392310" cy="4324209"/>
          </a:xfrm>
        </p:spPr>
      </p:pic>
    </p:spTree>
    <p:extLst>
      <p:ext uri="{BB962C8B-B14F-4D97-AF65-F5344CB8AC3E}">
        <p14:creationId xmlns:p14="http://schemas.microsoft.com/office/powerpoint/2010/main" val="640350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Tartalom helye 5">
            <a:extLst>
              <a:ext uri="{FF2B5EF4-FFF2-40B4-BE49-F238E27FC236}">
                <a16:creationId xmlns:a16="http://schemas.microsoft.com/office/drawing/2014/main" id="{CF2D5A8B-5AF0-4F84-B51E-12758D3B662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7734" b="28"/>
          <a:stretch/>
        </p:blipFill>
        <p:spPr>
          <a:xfrm>
            <a:off x="-1" y="10"/>
            <a:ext cx="12192001" cy="4666928"/>
          </a:xfrm>
          <a:prstGeom prst="rect">
            <a:avLst/>
          </a:prstGeom>
        </p:spPr>
      </p:pic>
      <p:pic>
        <p:nvPicPr>
          <p:cNvPr id="11" name="Picture 10">
            <a:extLst>
              <a:ext uri="{FF2B5EF4-FFF2-40B4-BE49-F238E27FC236}">
                <a16:creationId xmlns:a16="http://schemas.microsoft.com/office/drawing/2014/main" id="{EE09A529-E47C-4634-BB98-0A9526C372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13" name="Oval 12">
            <a:extLst>
              <a:ext uri="{FF2B5EF4-FFF2-40B4-BE49-F238E27FC236}">
                <a16:creationId xmlns:a16="http://schemas.microsoft.com/office/drawing/2014/main" id="{569C1A01-6FB5-43CE-ADCC-936728ACA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a:extLst>
              <a:ext uri="{FF2B5EF4-FFF2-40B4-BE49-F238E27FC236}">
                <a16:creationId xmlns:a16="http://schemas.microsoft.com/office/drawing/2014/main" id="{537FD422-490E-4FD0-A3E3-1571C17A59CF}"/>
              </a:ext>
            </a:extLst>
          </p:cNvPr>
          <p:cNvSpPr>
            <a:spLocks noGrp="1"/>
          </p:cNvSpPr>
          <p:nvPr>
            <p:ph type="title"/>
          </p:nvPr>
        </p:nvSpPr>
        <p:spPr>
          <a:xfrm>
            <a:off x="804998" y="4551037"/>
            <a:ext cx="5021782" cy="1509931"/>
          </a:xfrm>
        </p:spPr>
        <p:txBody>
          <a:bodyPr vert="horz" lIns="91440" tIns="45720" rIns="91440" bIns="45720" rtlCol="0" anchor="ctr">
            <a:normAutofit/>
          </a:bodyPr>
          <a:lstStyle/>
          <a:p>
            <a:r>
              <a:rPr lang="hu-HU" dirty="0">
                <a:solidFill>
                  <a:srgbClr val="000000"/>
                </a:solidFill>
              </a:rPr>
              <a:t>Elsajátítása</a:t>
            </a:r>
          </a:p>
        </p:txBody>
      </p:sp>
      <p:sp>
        <p:nvSpPr>
          <p:cNvPr id="3" name="Tartalom helye 2">
            <a:extLst>
              <a:ext uri="{FF2B5EF4-FFF2-40B4-BE49-F238E27FC236}">
                <a16:creationId xmlns:a16="http://schemas.microsoft.com/office/drawing/2014/main" id="{F5A3650E-9BF9-4AA7-AC2C-60236FBAEAC4}"/>
              </a:ext>
            </a:extLst>
          </p:cNvPr>
          <p:cNvSpPr>
            <a:spLocks noGrp="1"/>
          </p:cNvSpPr>
          <p:nvPr>
            <p:ph sz="half" idx="1"/>
          </p:nvPr>
        </p:nvSpPr>
        <p:spPr>
          <a:xfrm>
            <a:off x="6470247" y="4551037"/>
            <a:ext cx="4926411" cy="1509935"/>
          </a:xfrm>
        </p:spPr>
        <p:txBody>
          <a:bodyPr vert="horz" lIns="91440" tIns="45720" rIns="91440" bIns="45720" rtlCol="0" anchor="ctr">
            <a:normAutofit/>
          </a:bodyPr>
          <a:lstStyle/>
          <a:p>
            <a:r>
              <a:rPr lang="hu-HU" sz="2400" dirty="0">
                <a:solidFill>
                  <a:srgbClr val="000000"/>
                </a:solidFill>
              </a:rPr>
              <a:t>személyre szabott folyamat</a:t>
            </a:r>
          </a:p>
          <a:p>
            <a:r>
              <a:rPr lang="hu-HU" sz="2400" dirty="0">
                <a:solidFill>
                  <a:srgbClr val="000000"/>
                </a:solidFill>
              </a:rPr>
              <a:t>sok általánosított módszer</a:t>
            </a:r>
          </a:p>
          <a:p>
            <a:r>
              <a:rPr lang="hu-HU" sz="2400" dirty="0">
                <a:solidFill>
                  <a:srgbClr val="000000"/>
                </a:solidFill>
              </a:rPr>
              <a:t>könyvek, weboldalak</a:t>
            </a:r>
          </a:p>
        </p:txBody>
      </p:sp>
    </p:spTree>
    <p:extLst>
      <p:ext uri="{BB962C8B-B14F-4D97-AF65-F5344CB8AC3E}">
        <p14:creationId xmlns:p14="http://schemas.microsoft.com/office/powerpoint/2010/main" val="4070410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Tartalom helye 11" descr="A képen személy, beltéri, férfi, asztal látható&#10;&#10;Automatikusan generált leírás">
            <a:extLst>
              <a:ext uri="{FF2B5EF4-FFF2-40B4-BE49-F238E27FC236}">
                <a16:creationId xmlns:a16="http://schemas.microsoft.com/office/drawing/2014/main" id="{20E77290-35BF-49E3-8A20-A49F45835CB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8812" r="29860"/>
          <a:stretch/>
        </p:blipFill>
        <p:spPr>
          <a:xfrm>
            <a:off x="-11909" y="10"/>
            <a:ext cx="6324601" cy="6857990"/>
          </a:xfrm>
          <a:prstGeom prst="rect">
            <a:avLst/>
          </a:prstGeom>
        </p:spPr>
      </p:pic>
      <p:pic>
        <p:nvPicPr>
          <p:cNvPr id="17" name="Picture 16">
            <a:extLst>
              <a:ext uri="{FF2B5EF4-FFF2-40B4-BE49-F238E27FC236}">
                <a16:creationId xmlns:a16="http://schemas.microsoft.com/office/drawing/2014/main" id="{19AE98B8-B73A-4724-B639-017087F923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3C0F5FA1-CFDF-47D6-9AE4-3B4A18B711BD}"/>
              </a:ext>
            </a:extLst>
          </p:cNvPr>
          <p:cNvSpPr>
            <a:spLocks noGrp="1"/>
          </p:cNvSpPr>
          <p:nvPr>
            <p:ph type="title"/>
          </p:nvPr>
        </p:nvSpPr>
        <p:spPr>
          <a:xfrm>
            <a:off x="6312692" y="234010"/>
            <a:ext cx="5310557" cy="1325563"/>
          </a:xfrm>
        </p:spPr>
        <p:txBody>
          <a:bodyPr vert="horz" lIns="91440" tIns="45720" rIns="91440" bIns="45720" rtlCol="0" anchor="ctr">
            <a:normAutofit fontScale="90000"/>
          </a:bodyPr>
          <a:lstStyle/>
          <a:p>
            <a:r>
              <a:rPr lang="hu-HU" dirty="0">
                <a:solidFill>
                  <a:srgbClr val="000000"/>
                </a:solidFill>
              </a:rPr>
              <a:t>Elsajátítása: Valóságteszt – </a:t>
            </a:r>
            <a:r>
              <a:rPr lang="hu-HU" dirty="0" err="1">
                <a:solidFill>
                  <a:srgbClr val="000000"/>
                </a:solidFill>
              </a:rPr>
              <a:t>Reality</a:t>
            </a:r>
            <a:r>
              <a:rPr lang="hu-HU" dirty="0">
                <a:solidFill>
                  <a:srgbClr val="000000"/>
                </a:solidFill>
              </a:rPr>
              <a:t> testing</a:t>
            </a:r>
            <a:endParaRPr lang="en-US" dirty="0">
              <a:solidFill>
                <a:srgbClr val="000000"/>
              </a:solidFill>
            </a:endParaRPr>
          </a:p>
        </p:txBody>
      </p:sp>
      <p:sp>
        <p:nvSpPr>
          <p:cNvPr id="3" name="Tartalom helye 2">
            <a:extLst>
              <a:ext uri="{FF2B5EF4-FFF2-40B4-BE49-F238E27FC236}">
                <a16:creationId xmlns:a16="http://schemas.microsoft.com/office/drawing/2014/main" id="{770AA076-01EE-4CAC-A5C9-E108501C8210}"/>
              </a:ext>
            </a:extLst>
          </p:cNvPr>
          <p:cNvSpPr>
            <a:spLocks noGrp="1"/>
          </p:cNvSpPr>
          <p:nvPr>
            <p:ph sz="half" idx="1"/>
          </p:nvPr>
        </p:nvSpPr>
        <p:spPr>
          <a:xfrm>
            <a:off x="6312691" y="1793572"/>
            <a:ext cx="5310557" cy="4729775"/>
          </a:xfrm>
        </p:spPr>
        <p:txBody>
          <a:bodyPr vert="horz" lIns="91440" tIns="45720" rIns="91440" bIns="45720" rtlCol="0" anchor="t">
            <a:normAutofit lnSpcReduction="10000"/>
          </a:bodyPr>
          <a:lstStyle/>
          <a:p>
            <a:r>
              <a:rPr lang="hu-HU" dirty="0">
                <a:solidFill>
                  <a:srgbClr val="000000"/>
                </a:solidFill>
              </a:rPr>
              <a:t>elmegyakorlat, -fejlesztés</a:t>
            </a:r>
          </a:p>
          <a:p>
            <a:r>
              <a:rPr lang="hu-HU" dirty="0">
                <a:solidFill>
                  <a:srgbClr val="000000"/>
                </a:solidFill>
              </a:rPr>
              <a:t>„Álmodom?”</a:t>
            </a:r>
          </a:p>
          <a:p>
            <a:r>
              <a:rPr lang="hu-HU" dirty="0">
                <a:solidFill>
                  <a:srgbClr val="000000"/>
                </a:solidFill>
              </a:rPr>
              <a:t>környezet vizsgálata:</a:t>
            </a:r>
          </a:p>
          <a:p>
            <a:pPr lvl="1"/>
            <a:r>
              <a:rPr lang="hu-HU" dirty="0">
                <a:solidFill>
                  <a:srgbClr val="000000"/>
                </a:solidFill>
              </a:rPr>
              <a:t>tükörkép</a:t>
            </a:r>
          </a:p>
          <a:p>
            <a:pPr lvl="1"/>
            <a:r>
              <a:rPr lang="hu-HU" dirty="0">
                <a:solidFill>
                  <a:srgbClr val="000000"/>
                </a:solidFill>
              </a:rPr>
              <a:t>kezek</a:t>
            </a:r>
          </a:p>
          <a:p>
            <a:pPr lvl="1"/>
            <a:r>
              <a:rPr lang="hu-HU" dirty="0">
                <a:solidFill>
                  <a:srgbClr val="000000"/>
                </a:solidFill>
              </a:rPr>
              <a:t>bőr</a:t>
            </a:r>
          </a:p>
          <a:p>
            <a:pPr lvl="1"/>
            <a:r>
              <a:rPr lang="hu-HU" dirty="0">
                <a:solidFill>
                  <a:srgbClr val="000000"/>
                </a:solidFill>
              </a:rPr>
              <a:t>szilárd tárgyak</a:t>
            </a:r>
          </a:p>
          <a:p>
            <a:pPr lvl="1"/>
            <a:r>
              <a:rPr lang="hu-HU" dirty="0">
                <a:solidFill>
                  <a:srgbClr val="000000"/>
                </a:solidFill>
              </a:rPr>
              <a:t>idő</a:t>
            </a:r>
          </a:p>
          <a:p>
            <a:pPr lvl="1"/>
            <a:r>
              <a:rPr lang="hu-HU" dirty="0">
                <a:solidFill>
                  <a:srgbClr val="000000"/>
                </a:solidFill>
              </a:rPr>
              <a:t>égbolt</a:t>
            </a:r>
          </a:p>
          <a:p>
            <a:pPr lvl="1"/>
            <a:r>
              <a:rPr lang="hu-HU" dirty="0">
                <a:solidFill>
                  <a:srgbClr val="000000"/>
                </a:solidFill>
              </a:rPr>
              <a:t>események/tervek</a:t>
            </a:r>
          </a:p>
          <a:p>
            <a:pPr lvl="1"/>
            <a:r>
              <a:rPr lang="hu-HU" dirty="0">
                <a:solidFill>
                  <a:srgbClr val="000000"/>
                </a:solidFill>
              </a:rPr>
              <a:t>olvasás</a:t>
            </a:r>
          </a:p>
          <a:p>
            <a:pPr lvl="1"/>
            <a:r>
              <a:rPr lang="hu-HU" dirty="0">
                <a:solidFill>
                  <a:srgbClr val="000000"/>
                </a:solidFill>
              </a:rPr>
              <a:t>légzés</a:t>
            </a:r>
          </a:p>
        </p:txBody>
      </p:sp>
    </p:spTree>
    <p:extLst>
      <p:ext uri="{BB962C8B-B14F-4D97-AF65-F5344CB8AC3E}">
        <p14:creationId xmlns:p14="http://schemas.microsoft.com/office/powerpoint/2010/main" val="314826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a:extLst>
              <a:ext uri="{FF2B5EF4-FFF2-40B4-BE49-F238E27FC236}">
                <a16:creationId xmlns:a16="http://schemas.microsoft.com/office/drawing/2014/main" id="{3D14C016-E127-421A-B59B-A72832C554AB}"/>
              </a:ext>
            </a:extLst>
          </p:cNvPr>
          <p:cNvSpPr>
            <a:spLocks noGrp="1"/>
          </p:cNvSpPr>
          <p:nvPr>
            <p:ph type="title"/>
          </p:nvPr>
        </p:nvSpPr>
        <p:spPr>
          <a:xfrm>
            <a:off x="1179226" y="596348"/>
            <a:ext cx="9833548" cy="1719469"/>
          </a:xfrm>
        </p:spPr>
        <p:txBody>
          <a:bodyPr>
            <a:normAutofit/>
          </a:bodyPr>
          <a:lstStyle/>
          <a:p>
            <a:pPr algn="ctr"/>
            <a:r>
              <a:rPr lang="hu-HU" dirty="0">
                <a:solidFill>
                  <a:srgbClr val="FFFFFF"/>
                </a:solidFill>
              </a:rPr>
              <a:t>Elsajátítása: „Ébredj vissza”</a:t>
            </a:r>
            <a:br>
              <a:rPr lang="hu-HU" dirty="0">
                <a:solidFill>
                  <a:srgbClr val="FFFFFF"/>
                </a:solidFill>
              </a:rPr>
            </a:br>
            <a:r>
              <a:rPr lang="hu-HU" dirty="0">
                <a:solidFill>
                  <a:srgbClr val="FFFFFF"/>
                </a:solidFill>
              </a:rPr>
              <a:t>– </a:t>
            </a:r>
            <a:r>
              <a:rPr lang="hu-HU" dirty="0" err="1">
                <a:solidFill>
                  <a:srgbClr val="FFFFFF"/>
                </a:solidFill>
              </a:rPr>
              <a:t>Wake</a:t>
            </a:r>
            <a:r>
              <a:rPr lang="hu-HU" dirty="0">
                <a:solidFill>
                  <a:srgbClr val="FFFFFF"/>
                </a:solidFill>
              </a:rPr>
              <a:t> back </a:t>
            </a:r>
            <a:r>
              <a:rPr lang="hu-HU" dirty="0" err="1">
                <a:solidFill>
                  <a:srgbClr val="FFFFFF"/>
                </a:solidFill>
              </a:rPr>
              <a:t>to</a:t>
            </a:r>
            <a:r>
              <a:rPr lang="hu-HU" dirty="0">
                <a:solidFill>
                  <a:srgbClr val="FFFFFF"/>
                </a:solidFill>
              </a:rPr>
              <a:t> </a:t>
            </a:r>
            <a:r>
              <a:rPr lang="hu-HU" dirty="0" err="1">
                <a:solidFill>
                  <a:srgbClr val="FFFFFF"/>
                </a:solidFill>
              </a:rPr>
              <a:t>bed</a:t>
            </a:r>
            <a:r>
              <a:rPr lang="hu-HU" dirty="0">
                <a:solidFill>
                  <a:srgbClr val="FFFFFF"/>
                </a:solidFill>
              </a:rPr>
              <a:t> (WBTB)</a:t>
            </a:r>
          </a:p>
        </p:txBody>
      </p:sp>
      <p:graphicFrame>
        <p:nvGraphicFramePr>
          <p:cNvPr id="7" name="Tartalom helye 4">
            <a:extLst>
              <a:ext uri="{FF2B5EF4-FFF2-40B4-BE49-F238E27FC236}">
                <a16:creationId xmlns:a16="http://schemas.microsoft.com/office/drawing/2014/main" id="{8CFCC73D-5485-4304-BC2F-6EA6B2502F9D}"/>
              </a:ext>
            </a:extLst>
          </p:cNvPr>
          <p:cNvGraphicFramePr>
            <a:graphicFrameLocks noGrp="1"/>
          </p:cNvGraphicFramePr>
          <p:nvPr>
            <p:ph idx="1"/>
            <p:extLst>
              <p:ext uri="{D42A27DB-BD31-4B8C-83A1-F6EECF244321}">
                <p14:modId xmlns:p14="http://schemas.microsoft.com/office/powerpoint/2010/main" val="1850331291"/>
              </p:ext>
            </p:extLst>
          </p:nvPr>
        </p:nvGraphicFramePr>
        <p:xfrm>
          <a:off x="901030" y="2633870"/>
          <a:ext cx="10389635" cy="3397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9553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graphicEl>
                                              <a:dgm id="{A017379C-1757-4A3F-9F05-61DC5733344D}"/>
                                            </p:graphicEl>
                                          </p:spTgt>
                                        </p:tgtEl>
                                        <p:attrNameLst>
                                          <p:attrName>style.visibility</p:attrName>
                                        </p:attrNameLst>
                                      </p:cBhvr>
                                      <p:to>
                                        <p:strVal val="visible"/>
                                      </p:to>
                                    </p:set>
                                    <p:animEffect transition="in" filter="diamond(in)">
                                      <p:cBhvr>
                                        <p:cTn id="7" dur="1750"/>
                                        <p:tgtEl>
                                          <p:spTgt spid="7">
                                            <p:graphicEl>
                                              <a:dgm id="{A017379C-1757-4A3F-9F05-61DC5733344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graphicEl>
                                              <a:dgm id="{2BF0E604-D00F-4E51-A9B1-1CD9F6ED5533}"/>
                                            </p:graphicEl>
                                          </p:spTgt>
                                        </p:tgtEl>
                                        <p:attrNameLst>
                                          <p:attrName>style.visibility</p:attrName>
                                        </p:attrNameLst>
                                      </p:cBhvr>
                                      <p:to>
                                        <p:strVal val="visible"/>
                                      </p:to>
                                    </p:set>
                                    <p:animEffect transition="in" filter="diamond(in)">
                                      <p:cBhvr>
                                        <p:cTn id="12" dur="1750"/>
                                        <p:tgtEl>
                                          <p:spTgt spid="7">
                                            <p:graphicEl>
                                              <a:dgm id="{2BF0E604-D00F-4E51-A9B1-1CD9F6ED553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graphicEl>
                                              <a:dgm id="{09754E4F-6ED3-4EAB-B26B-4583E09A48FD}"/>
                                            </p:graphicEl>
                                          </p:spTgt>
                                        </p:tgtEl>
                                        <p:attrNameLst>
                                          <p:attrName>style.visibility</p:attrName>
                                        </p:attrNameLst>
                                      </p:cBhvr>
                                      <p:to>
                                        <p:strVal val="visible"/>
                                      </p:to>
                                    </p:set>
                                    <p:animEffect transition="in" filter="diamond(in)">
                                      <p:cBhvr>
                                        <p:cTn id="17" dur="1750"/>
                                        <p:tgtEl>
                                          <p:spTgt spid="7">
                                            <p:graphicEl>
                                              <a:dgm id="{09754E4F-6ED3-4EAB-B26B-4583E09A48F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graphicEl>
                                              <a:dgm id="{0A509D06-D345-4BB7-9A26-A01D76C9E2E5}"/>
                                            </p:graphicEl>
                                          </p:spTgt>
                                        </p:tgtEl>
                                        <p:attrNameLst>
                                          <p:attrName>style.visibility</p:attrName>
                                        </p:attrNameLst>
                                      </p:cBhvr>
                                      <p:to>
                                        <p:strVal val="visible"/>
                                      </p:to>
                                    </p:set>
                                    <p:animEffect transition="in" filter="diamond(in)">
                                      <p:cBhvr>
                                        <p:cTn id="22" dur="1750"/>
                                        <p:tgtEl>
                                          <p:spTgt spid="7">
                                            <p:graphicEl>
                                              <a:dgm id="{0A509D06-D345-4BB7-9A26-A01D76C9E2E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graphicEl>
                                              <a:dgm id="{EC674266-A5F0-4EA3-A87D-F63C31DF6394}"/>
                                            </p:graphicEl>
                                          </p:spTgt>
                                        </p:tgtEl>
                                        <p:attrNameLst>
                                          <p:attrName>style.visibility</p:attrName>
                                        </p:attrNameLst>
                                      </p:cBhvr>
                                      <p:to>
                                        <p:strVal val="visible"/>
                                      </p:to>
                                    </p:set>
                                    <p:animEffect transition="in" filter="diamond(in)">
                                      <p:cBhvr>
                                        <p:cTn id="27" dur="1750"/>
                                        <p:tgtEl>
                                          <p:spTgt spid="7">
                                            <p:graphicEl>
                                              <a:dgm id="{EC674266-A5F0-4EA3-A87D-F63C31DF63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4103</Words>
  <Application>Microsoft Office PowerPoint</Application>
  <PresentationFormat>Szélesvásznú</PresentationFormat>
  <Paragraphs>317</Paragraphs>
  <Slides>24</Slides>
  <Notes>23</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24</vt:i4>
      </vt:variant>
    </vt:vector>
  </HeadingPairs>
  <TitlesOfParts>
    <vt:vector size="29" baseType="lpstr">
      <vt:lpstr>Arial</vt:lpstr>
      <vt:lpstr>Calibri</vt:lpstr>
      <vt:lpstr>Times New Roman</vt:lpstr>
      <vt:lpstr>Wingdings</vt:lpstr>
      <vt:lpstr>Office-téma</vt:lpstr>
      <vt:lpstr>Tudatos álmodás</vt:lpstr>
      <vt:lpstr>Miért pont ez a téma?</vt:lpstr>
      <vt:lpstr>Mi is ez?</vt:lpstr>
      <vt:lpstr>Alvás és álmodás</vt:lpstr>
      <vt:lpstr>Az alvás fázisai I.</vt:lpstr>
      <vt:lpstr>Az alvás fázisai II.</vt:lpstr>
      <vt:lpstr>Elsajátítása</vt:lpstr>
      <vt:lpstr>Elsajátítása: Valóságteszt – Reality testing</vt:lpstr>
      <vt:lpstr>Elsajátítása: „Ébredj vissza” – Wake back to bed (WBTB)</vt:lpstr>
      <vt:lpstr>Elsajátítása: Emlékezeterősítés – Mnemonic induction of lucid dreams (MILD)</vt:lpstr>
      <vt:lpstr>Elsajátítása: Álomnapló</vt:lpstr>
      <vt:lpstr>Elsajátítása: A „tudat megőrzése”– Wake-initiated lucid dreaming (WILD)</vt:lpstr>
      <vt:lpstr>Előnyei</vt:lpstr>
      <vt:lpstr>Hátrányai: Alvásparalízis</vt:lpstr>
      <vt:lpstr>Hátrányai: Rémálmok</vt:lpstr>
      <vt:lpstr>Hátrányai: Álom vagy valóság?</vt:lpstr>
      <vt:lpstr>Előnyei és hátrányai</vt:lpstr>
      <vt:lpstr>Mit ne tegyünk?</vt:lpstr>
      <vt:lpstr>Hogyan ébredjünk fel?</vt:lpstr>
      <vt:lpstr>Híres álomkutatók</vt:lpstr>
      <vt:lpstr>Krúdy Gyula</vt:lpstr>
      <vt:lpstr>Kapcsolódó irodalom, média</vt:lpstr>
      <vt:lpstr>Köszönöm a figyelmet!</vt:lpstr>
      <vt:lpstr>Források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Tudatos álmodás</dc:title>
  <dc:creator>Zsófia Herceg</dc:creator>
  <cp:lastModifiedBy>Gálovics Edit</cp:lastModifiedBy>
  <cp:revision>7</cp:revision>
  <dcterms:created xsi:type="dcterms:W3CDTF">2020-05-13T21:09:11Z</dcterms:created>
  <dcterms:modified xsi:type="dcterms:W3CDTF">2020-06-08T08:41:00Z</dcterms:modified>
</cp:coreProperties>
</file>